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6" r:id="rId17"/>
    <p:sldId id="305" r:id="rId18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20"/>
      <p:bold r:id="rId21"/>
      <p:italic r:id="rId22"/>
      <p:boldItalic r:id="rId23"/>
    </p:embeddedFont>
    <p:embeddedFont>
      <p:font typeface="Mouse Memoirs" panose="020B060402020202020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65" y="41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678f4515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0678f4515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0678f4515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50678f4515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0678f4515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0678f4515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0678f4515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0678f4515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0678f4515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0678f4515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0678f4515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0678f4515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0678f4515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0678f4515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0678f4515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0678f4515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0678f4515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0678f4515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0678f4515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0678f4515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0678f4515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0678f4515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0678f4515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0678f4515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0678f4515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0678f4515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0678f4515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0678f4515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0678f4515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0678f4515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0678f4515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0678f4515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0678f4515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0678f4515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679775" y="-36300"/>
            <a:ext cx="5290500" cy="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/>
          <p:nvPr/>
        </p:nvSpPr>
        <p:spPr>
          <a:xfrm>
            <a:off x="248100" y="188825"/>
            <a:ext cx="8652000" cy="4702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406400" y="1032975"/>
            <a:ext cx="8432800" cy="31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Hooking your audience</a:t>
            </a:r>
            <a:endParaRPr sz="88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5"/>
          <p:cNvSpPr txBox="1"/>
          <p:nvPr/>
        </p:nvSpPr>
        <p:spPr>
          <a:xfrm>
            <a:off x="195600" y="45620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“You better take that back,” was the last thing I heard before the lights went out.</a:t>
            </a:r>
            <a:endParaRPr sz="54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6"/>
          <p:cNvSpPr txBox="1"/>
          <p:nvPr/>
        </p:nvSpPr>
        <p:spPr>
          <a:xfrm>
            <a:off x="204575" y="16540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How do you grab the reader?</a:t>
            </a:r>
            <a:endParaRPr sz="60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204575" y="25617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latin typeface="Century Gothic"/>
                <a:ea typeface="Mouse Memoirs"/>
                <a:cs typeface="Century Gothic"/>
                <a:sym typeface="Mouse Memoirs"/>
              </a:rPr>
              <a:t>Start with a description.</a:t>
            </a:r>
            <a:endParaRPr sz="60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7"/>
          <p:cNvSpPr txBox="1"/>
          <p:nvPr/>
        </p:nvSpPr>
        <p:spPr>
          <a:xfrm>
            <a:off x="204575" y="5210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Kale was the saddest looking guy I had ever met. He had hair that stuck out everywhere and a frown that never left his face.</a:t>
            </a:r>
            <a:endParaRPr sz="40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8"/>
          <p:cNvSpPr txBox="1"/>
          <p:nvPr/>
        </p:nvSpPr>
        <p:spPr>
          <a:xfrm>
            <a:off x="204575" y="16540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How do you grab the reader?</a:t>
            </a:r>
            <a:endParaRPr sz="60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  <p:sp>
        <p:nvSpPr>
          <p:cNvPr id="151" name="Google Shape;151;p28"/>
          <p:cNvSpPr txBox="1"/>
          <p:nvPr/>
        </p:nvSpPr>
        <p:spPr>
          <a:xfrm>
            <a:off x="204575" y="23839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latin typeface="Century Gothic"/>
                <a:ea typeface="Mouse Memoirs"/>
                <a:cs typeface="Century Gothic"/>
                <a:sym typeface="Mouse Memoirs"/>
              </a:rPr>
              <a:t>Jump into the story.</a:t>
            </a:r>
            <a:endParaRPr sz="60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9"/>
          <p:cNvSpPr txBox="1"/>
          <p:nvPr/>
        </p:nvSpPr>
        <p:spPr>
          <a:xfrm>
            <a:off x="204575" y="2781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It was my first day of kindergarten and I was wearing that stupid outfit with the stripes, bawling as my mom tried to pry her fingers from mine.</a:t>
            </a:r>
            <a:endParaRPr sz="48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30"/>
          <p:cNvSpPr txBox="1"/>
          <p:nvPr/>
        </p:nvSpPr>
        <p:spPr>
          <a:xfrm>
            <a:off x="204575" y="16540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How do you grab the reader?</a:t>
            </a:r>
            <a:endParaRPr sz="60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  <p:sp>
        <p:nvSpPr>
          <p:cNvPr id="164" name="Google Shape;164;p30"/>
          <p:cNvSpPr txBox="1"/>
          <p:nvPr/>
        </p:nvSpPr>
        <p:spPr>
          <a:xfrm>
            <a:off x="391200" y="25617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>
                <a:latin typeface="Century Gothic"/>
                <a:ea typeface="Mouse Memoirs"/>
                <a:cs typeface="Century Gothic"/>
                <a:sym typeface="Mouse Memoirs"/>
              </a:rPr>
              <a:t>Start with a pivotal moment </a:t>
            </a:r>
            <a:r>
              <a:rPr lang="en" sz="5400" b="1" dirty="0" smtClean="0">
                <a:latin typeface="Century Gothic"/>
                <a:ea typeface="Mouse Memoirs"/>
                <a:cs typeface="Century Gothic"/>
                <a:sym typeface="Mouse Memoirs"/>
              </a:rPr>
              <a:t>and</a:t>
            </a:r>
            <a:r>
              <a:rPr lang="en-CA" sz="5400" b="1" dirty="0" smtClean="0">
                <a:latin typeface="Century Gothic"/>
                <a:ea typeface="Mouse Memoirs"/>
                <a:cs typeface="Century Gothic"/>
                <a:sym typeface="Mouse Memoirs"/>
              </a:rPr>
              <a:t> </a:t>
            </a:r>
            <a:r>
              <a:rPr lang="en-CA" sz="5400" b="1" dirty="0" err="1" smtClean="0">
                <a:latin typeface="Century Gothic"/>
                <a:ea typeface="Mouse Memoirs"/>
                <a:cs typeface="Century Gothic"/>
                <a:sym typeface="Mouse Memoirs"/>
              </a:rPr>
              <a:t>f</a:t>
            </a:r>
            <a:r>
              <a:rPr lang="en" sz="5400" b="1" dirty="0" smtClean="0">
                <a:latin typeface="Century Gothic"/>
                <a:ea typeface="Mouse Memoirs"/>
                <a:cs typeface="Century Gothic"/>
                <a:sym typeface="Mouse Memoirs"/>
              </a:rPr>
              <a:t>lashback</a:t>
            </a:r>
            <a:endParaRPr sz="88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06400" y="482600"/>
            <a:ext cx="843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20000"/>
                </a:solidFill>
                <a:latin typeface="Century Gothic"/>
                <a:cs typeface="Century Gothic"/>
              </a:rPr>
              <a:t>“You’re not going to die,” Karen told me. “And, no, you’re not giving me your bike,” she laughed. I couldn’t quite see the humor, though, as my parents raced to get me to the hospital.</a:t>
            </a:r>
            <a:endParaRPr lang="en-US" sz="4000" b="1" dirty="0">
              <a:solidFill>
                <a:srgbClr val="C20000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31"/>
          <p:cNvSpPr txBox="1"/>
          <p:nvPr/>
        </p:nvSpPr>
        <p:spPr>
          <a:xfrm>
            <a:off x="195600" y="2162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400" b="1" dirty="0" smtClean="0">
                <a:solidFill>
                  <a:srgbClr val="FF0000"/>
                </a:solidFill>
                <a:latin typeface="Century Gothic"/>
                <a:ea typeface="Mouse Memoirs"/>
                <a:cs typeface="Century Gothic"/>
                <a:sym typeface="Mouse Memoirs"/>
              </a:rPr>
              <a:t>Strategies for Hooking Your Reader:</a:t>
            </a:r>
            <a:endParaRPr sz="4400" b="1" dirty="0">
              <a:solidFill>
                <a:srgbClr val="FF0000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  <p:sp>
        <p:nvSpPr>
          <p:cNvPr id="171" name="Google Shape;171;p31"/>
          <p:cNvSpPr txBox="1"/>
          <p:nvPr/>
        </p:nvSpPr>
        <p:spPr>
          <a:xfrm>
            <a:off x="203200" y="174800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Century Gothic"/>
              <a:buChar char="-"/>
            </a:pPr>
            <a:r>
              <a:rPr lang="en" sz="3000" dirty="0">
                <a:latin typeface="Century Gothic"/>
                <a:ea typeface="Century Gothic"/>
                <a:cs typeface="Century Gothic"/>
                <a:sym typeface="Century Gothic"/>
              </a:rPr>
              <a:t>A question</a:t>
            </a:r>
            <a:endParaRPr sz="3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Century Gothic"/>
              <a:buChar char="-"/>
            </a:pPr>
            <a:r>
              <a:rPr lang="en" sz="3000" dirty="0">
                <a:latin typeface="Century Gothic"/>
                <a:ea typeface="Century Gothic"/>
                <a:cs typeface="Century Gothic"/>
                <a:sym typeface="Century Gothic"/>
              </a:rPr>
              <a:t>An interesting/shocking fact</a:t>
            </a:r>
            <a:endParaRPr sz="3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entury Gothic"/>
                <a:ea typeface="Century Gothic"/>
                <a:cs typeface="Century Gothic"/>
                <a:sym typeface="Century Gothic"/>
              </a:rPr>
              <a:t>-Some dialogue</a:t>
            </a:r>
            <a:endParaRPr sz="3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entury Gothic"/>
                <a:ea typeface="Century Gothic"/>
                <a:cs typeface="Century Gothic"/>
                <a:sym typeface="Century Gothic"/>
              </a:rPr>
              <a:t>-A description</a:t>
            </a:r>
            <a:endParaRPr sz="3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entury Gothic"/>
                <a:ea typeface="Century Gothic"/>
                <a:cs typeface="Century Gothic"/>
                <a:sym typeface="Century Gothic"/>
              </a:rPr>
              <a:t>-Jump into the story</a:t>
            </a:r>
            <a:endParaRPr sz="3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entury Gothic"/>
                <a:ea typeface="Century Gothic"/>
                <a:cs typeface="Century Gothic"/>
                <a:sym typeface="Century Gothic"/>
              </a:rPr>
              <a:t>-Start with a pivotal moment and flashback</a:t>
            </a:r>
            <a:endParaRPr sz="3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7"/>
          <p:cNvSpPr txBox="1"/>
          <p:nvPr/>
        </p:nvSpPr>
        <p:spPr>
          <a:xfrm>
            <a:off x="204575" y="16540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How do you grab the reader?</a:t>
            </a:r>
            <a:endParaRPr sz="4800" b="1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0" y="22823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 b="1" dirty="0">
                <a:latin typeface="Century Gothic"/>
                <a:ea typeface="Mouse Memoirs"/>
                <a:cs typeface="Century Gothic"/>
                <a:sym typeface="Mouse Memoirs"/>
              </a:rPr>
              <a:t>Ask a question</a:t>
            </a:r>
            <a:endParaRPr sz="88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8"/>
          <p:cNvSpPr txBox="1"/>
          <p:nvPr/>
        </p:nvSpPr>
        <p:spPr>
          <a:xfrm>
            <a:off x="204575" y="3432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What would you do if you walked into a room and saw your best friend getting pummled by two other guys?</a:t>
            </a:r>
            <a:endParaRPr sz="44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9"/>
          <p:cNvSpPr txBox="1"/>
          <p:nvPr/>
        </p:nvSpPr>
        <p:spPr>
          <a:xfrm>
            <a:off x="204575" y="10140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Have you ever wondered what </a:t>
            </a:r>
            <a:endParaRPr sz="60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it would be like to be someone else? To just start your life over?</a:t>
            </a:r>
            <a:endParaRPr sz="48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"/>
          <p:cNvSpPr txBox="1"/>
          <p:nvPr/>
        </p:nvSpPr>
        <p:spPr>
          <a:xfrm>
            <a:off x="204575" y="16540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How do you grab the reader?</a:t>
            </a:r>
            <a:endParaRPr sz="6000" b="1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  <p:sp>
        <p:nvSpPr>
          <p:cNvPr id="100" name="Google Shape;100;p20"/>
          <p:cNvSpPr txBox="1"/>
          <p:nvPr/>
        </p:nvSpPr>
        <p:spPr>
          <a:xfrm>
            <a:off x="204575" y="24347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latin typeface="Century Gothic"/>
                <a:ea typeface="Mouse Memoirs"/>
                <a:cs typeface="Century Gothic"/>
                <a:sym typeface="Mouse Memoirs"/>
              </a:rPr>
              <a:t>Start with a shocking or </a:t>
            </a:r>
            <a:endParaRPr sz="60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latin typeface="Century Gothic"/>
                <a:ea typeface="Mouse Memoirs"/>
                <a:cs typeface="Century Gothic"/>
                <a:sym typeface="Mouse Memoirs"/>
              </a:rPr>
              <a:t>interesting  fact.</a:t>
            </a:r>
            <a:endParaRPr sz="60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1"/>
          <p:cNvSpPr txBox="1"/>
          <p:nvPr/>
        </p:nvSpPr>
        <p:spPr>
          <a:xfrm>
            <a:off x="101600" y="3284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My life changed forever with a knock on the back door.</a:t>
            </a:r>
            <a:endParaRPr sz="60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2"/>
          <p:cNvSpPr txBox="1"/>
          <p:nvPr/>
        </p:nvSpPr>
        <p:spPr>
          <a:xfrm>
            <a:off x="195600" y="2776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I hadn’t moved for ten hours, not even to </a:t>
            </a:r>
            <a:r>
              <a:rPr lang="en-CA" sz="7200" b="1" dirty="0" smtClean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go to the bathroom.</a:t>
            </a:r>
            <a:endParaRPr sz="60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3"/>
          <p:cNvSpPr txBox="1"/>
          <p:nvPr/>
        </p:nvSpPr>
        <p:spPr>
          <a:xfrm>
            <a:off x="204575" y="16540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How do you grab the reader?</a:t>
            </a:r>
            <a:endParaRPr sz="60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  <p:sp>
        <p:nvSpPr>
          <p:cNvPr id="119" name="Google Shape;119;p23"/>
          <p:cNvSpPr txBox="1"/>
          <p:nvPr/>
        </p:nvSpPr>
        <p:spPr>
          <a:xfrm>
            <a:off x="204575" y="25109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latin typeface="Century Gothic"/>
                <a:ea typeface="Mouse Memoirs"/>
                <a:cs typeface="Century Gothic"/>
                <a:sym typeface="Mouse Memoirs"/>
              </a:rPr>
              <a:t>Start with some dialogue.</a:t>
            </a:r>
            <a:endParaRPr sz="60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Century Gothic"/>
              <a:ea typeface="Mouse Memoirs"/>
              <a:cs typeface="Century Gothic"/>
              <a:sym typeface="Mouse Memoir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/>
          <p:nvPr/>
        </p:nvSpPr>
        <p:spPr>
          <a:xfrm>
            <a:off x="204575" y="216250"/>
            <a:ext cx="8752800" cy="469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4"/>
          <p:cNvSpPr txBox="1"/>
          <p:nvPr/>
        </p:nvSpPr>
        <p:spPr>
          <a:xfrm>
            <a:off x="195600" y="684050"/>
            <a:ext cx="8752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CC4125"/>
                </a:solidFill>
                <a:latin typeface="Century Gothic"/>
                <a:ea typeface="Mouse Memoirs"/>
                <a:cs typeface="Century Gothic"/>
                <a:sym typeface="Mouse Memoirs"/>
              </a:rPr>
              <a:t>“I’ve got some bad news for you,” she said.</a:t>
            </a:r>
            <a:endParaRPr sz="6000" b="1" dirty="0">
              <a:solidFill>
                <a:srgbClr val="CC4125"/>
              </a:solidFill>
              <a:latin typeface="Century Gothic"/>
              <a:ea typeface="Mouse Memoirs"/>
              <a:cs typeface="Century Gothic"/>
              <a:sym typeface="Mouse Memoi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313</Words>
  <Application>Microsoft Office PowerPoint</Application>
  <PresentationFormat>On-screen Show (16:9)</PresentationFormat>
  <Paragraphs>31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Mouse Memoirs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 Boer, Joanna</dc:creator>
  <cp:lastModifiedBy>De Boer, Joanna</cp:lastModifiedBy>
  <cp:revision>4</cp:revision>
  <dcterms:created xsi:type="dcterms:W3CDTF">2019-02-23T11:40:22Z</dcterms:created>
  <dcterms:modified xsi:type="dcterms:W3CDTF">2019-09-17T18:58:57Z</dcterms:modified>
</cp:coreProperties>
</file>