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67A-76D7-4DDA-9B6A-FC207BAF4C0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3AF9-1369-4808-BF62-3655EF56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8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67A-76D7-4DDA-9B6A-FC207BAF4C0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3AF9-1369-4808-BF62-3655EF56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67A-76D7-4DDA-9B6A-FC207BAF4C0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3AF9-1369-4808-BF62-3655EF56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6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67A-76D7-4DDA-9B6A-FC207BAF4C0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3AF9-1369-4808-BF62-3655EF56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9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67A-76D7-4DDA-9B6A-FC207BAF4C0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3AF9-1369-4808-BF62-3655EF56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2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67A-76D7-4DDA-9B6A-FC207BAF4C0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3AF9-1369-4808-BF62-3655EF56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67A-76D7-4DDA-9B6A-FC207BAF4C0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3AF9-1369-4808-BF62-3655EF56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67A-76D7-4DDA-9B6A-FC207BAF4C0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3AF9-1369-4808-BF62-3655EF56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8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67A-76D7-4DDA-9B6A-FC207BAF4C0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3AF9-1369-4808-BF62-3655EF56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6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67A-76D7-4DDA-9B6A-FC207BAF4C0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3AF9-1369-4808-BF62-3655EF56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4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67A-76D7-4DDA-9B6A-FC207BAF4C0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3AF9-1369-4808-BF62-3655EF56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2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5A67A-76D7-4DDA-9B6A-FC207BAF4C0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93AF9-1369-4808-BF62-3655EF56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057399"/>
          </a:xfrm>
        </p:spPr>
        <p:txBody>
          <a:bodyPr/>
          <a:lstStyle/>
          <a:p>
            <a:r>
              <a:rPr lang="en-US" dirty="0" err="1" smtClean="0"/>
              <a:t>MyBlueprint</a:t>
            </a:r>
            <a:r>
              <a:rPr lang="en-US" dirty="0" smtClean="0"/>
              <a:t>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Go to SD67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</a:rPr>
              <a:t>2. Scroll down </a:t>
            </a:r>
            <a:r>
              <a:rPr lang="en-US" dirty="0">
                <a:solidFill>
                  <a:srgbClr val="000000"/>
                </a:solidFill>
              </a:rPr>
              <a:t>to </a:t>
            </a:r>
            <a:r>
              <a:rPr lang="en-US" dirty="0">
                <a:solidFill>
                  <a:srgbClr val="0563C2"/>
                </a:solidFill>
              </a:rPr>
              <a:t>myBlueprint.ca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</a:rPr>
              <a:t>3. Click on </a:t>
            </a:r>
            <a:r>
              <a:rPr lang="en-US" b="1" dirty="0" smtClean="0">
                <a:solidFill>
                  <a:srgbClr val="000000"/>
                </a:solidFill>
              </a:rPr>
              <a:t>Sign up</a:t>
            </a:r>
            <a:endParaRPr lang="en-US" dirty="0" smtClean="0">
              <a:solidFill>
                <a:srgbClr val="000000"/>
              </a:solidFill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</a:rPr>
              <a:t>4. </a:t>
            </a:r>
            <a:r>
              <a:rPr lang="en-US" b="1" dirty="0" smtClean="0">
                <a:solidFill>
                  <a:srgbClr val="000000"/>
                </a:solidFill>
              </a:rPr>
              <a:t>Select school </a:t>
            </a:r>
            <a:r>
              <a:rPr lang="en-US" dirty="0" smtClean="0">
                <a:solidFill>
                  <a:srgbClr val="000000"/>
                </a:solidFill>
              </a:rPr>
              <a:t>– Penticton Secondary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alibri-Bold"/>
              </a:rPr>
              <a:t>5</a:t>
            </a:r>
            <a:r>
              <a:rPr lang="en-US" i="0" u="none" strike="noStrike" baseline="0" dirty="0" smtClean="0">
                <a:solidFill>
                  <a:srgbClr val="000000"/>
                </a:solidFill>
                <a:latin typeface="Calibri-Bold"/>
              </a:rPr>
              <a:t>.</a:t>
            </a:r>
            <a:r>
              <a:rPr lang="en-US" i="0" u="none" strike="noStrike" dirty="0" smtClean="0">
                <a:solidFill>
                  <a:srgbClr val="000000"/>
                </a:solidFill>
                <a:latin typeface="Calibri-Bold"/>
              </a:rPr>
              <a:t>  Click on </a:t>
            </a:r>
            <a:r>
              <a:rPr lang="en-US" b="1" i="0" u="none" strike="noStrike" baseline="0" dirty="0" smtClean="0">
                <a:solidFill>
                  <a:srgbClr val="000000"/>
                </a:solidFill>
                <a:latin typeface="Calibri-Bold"/>
              </a:rPr>
              <a:t>Create</a:t>
            </a:r>
            <a:r>
              <a:rPr lang="en-US" b="1" i="0" u="none" strike="noStrike" dirty="0" smtClean="0">
                <a:solidFill>
                  <a:srgbClr val="000000"/>
                </a:solidFill>
                <a:latin typeface="Calibri-Bold"/>
              </a:rPr>
              <a:t> </a:t>
            </a:r>
            <a:r>
              <a:rPr lang="en-US" b="1" i="0" u="none" strike="noStrike" baseline="0" dirty="0" smtClean="0">
                <a:solidFill>
                  <a:srgbClr val="000000"/>
                </a:solidFill>
                <a:latin typeface="Calibri-Bold"/>
              </a:rPr>
              <a:t>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13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6. </a:t>
            </a:r>
            <a:r>
              <a:rPr lang="en-US" dirty="0"/>
              <a:t>Select your </a:t>
            </a:r>
            <a:r>
              <a:rPr lang="en-US" b="1" dirty="0"/>
              <a:t>Grade </a:t>
            </a:r>
            <a:r>
              <a:rPr lang="en-US" dirty="0"/>
              <a:t>and click </a:t>
            </a:r>
            <a:r>
              <a:rPr lang="en-US" b="1" dirty="0" smtClean="0"/>
              <a:t>Continue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7179934" cy="391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7331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 </a:t>
            </a:r>
            <a:r>
              <a:rPr lang="en-US" dirty="0"/>
              <a:t>Enter in your information and click </a:t>
            </a:r>
            <a:r>
              <a:rPr lang="en-US" b="1" dirty="0"/>
              <a:t>Create My </a:t>
            </a:r>
            <a:r>
              <a:rPr lang="en-US" b="1" dirty="0" smtClean="0"/>
              <a:t>Account</a:t>
            </a:r>
            <a:br>
              <a:rPr lang="en-US" b="1" dirty="0" smtClean="0"/>
            </a:br>
            <a:r>
              <a:rPr lang="en-US" sz="1300" b="1" dirty="0" smtClean="0"/>
              <a:t>Note</a:t>
            </a:r>
            <a:r>
              <a:rPr lang="en-US" sz="1300" dirty="0" smtClean="0"/>
              <a:t>: Be sure to enter your full name correctly as I will be using</a:t>
            </a:r>
            <a:br>
              <a:rPr lang="en-US" sz="1300" dirty="0" smtClean="0"/>
            </a:br>
            <a:r>
              <a:rPr lang="en-US" sz="1300" dirty="0" smtClean="0"/>
              <a:t>your full name in order to check your work and use a personal email address.</a:t>
            </a:r>
            <a:endParaRPr lang="en-US" sz="13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831" y="2133600"/>
            <a:ext cx="4312338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686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Validate </a:t>
            </a:r>
            <a:r>
              <a:rPr lang="en-US" dirty="0"/>
              <a:t>your email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586" y="1600200"/>
            <a:ext cx="4826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774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9. </a:t>
            </a:r>
            <a:r>
              <a:rPr lang="en-US" dirty="0"/>
              <a:t>Click on </a:t>
            </a:r>
            <a:r>
              <a:rPr lang="en-US" b="1" dirty="0"/>
              <a:t>Who Am I? </a:t>
            </a:r>
            <a:r>
              <a:rPr lang="en-US" dirty="0"/>
              <a:t>from the menu on the left side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3607"/>
            <a:ext cx="8229600" cy="3919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264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10. </a:t>
            </a:r>
            <a:r>
              <a:rPr lang="en-US" dirty="0"/>
              <a:t>Complete the Learning Styles, Personality, Interests, Knowledge, and</a:t>
            </a:r>
            <a:br>
              <a:rPr lang="en-US" dirty="0"/>
            </a:br>
            <a:r>
              <a:rPr lang="en-US" dirty="0"/>
              <a:t>Motivations Survey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6515"/>
            <a:ext cx="8229600" cy="3913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7776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11. </a:t>
            </a:r>
            <a:r>
              <a:rPr lang="en-US" dirty="0"/>
              <a:t>Switch to the Match Results tab and complete the Match Survey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43" y="1600200"/>
            <a:ext cx="78041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3517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88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MyBlueprint Tutorial</vt:lpstr>
      <vt:lpstr> 6. Select your Grade and click Continue  </vt:lpstr>
      <vt:lpstr>7. Enter in your information and click Create My Account Note: Be sure to enter your full name correctly as I will be using your full name in order to check your work and use a personal email address.</vt:lpstr>
      <vt:lpstr>8. Validate your email</vt:lpstr>
      <vt:lpstr>9. Click on Who Am I? from the menu on the left side</vt:lpstr>
      <vt:lpstr>10. Complete the Learning Styles, Personality, Interests, Knowledge, and Motivations Survey</vt:lpstr>
      <vt:lpstr>11. Switch to the Match Results tab and complete the Match Survey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MyBlueprint</dc:title>
  <dc:creator>de Boer, Joanna</dc:creator>
  <cp:lastModifiedBy>de Boer, Joanna</cp:lastModifiedBy>
  <cp:revision>2</cp:revision>
  <dcterms:created xsi:type="dcterms:W3CDTF">2017-10-17T19:20:09Z</dcterms:created>
  <dcterms:modified xsi:type="dcterms:W3CDTF">2017-10-17T19:35:50Z</dcterms:modified>
</cp:coreProperties>
</file>