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AEF26-1D51-45E9-91FB-2CD01F03AC92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0B7CA-C59E-420D-A628-504C0687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6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the EIGHT Dimensions.</a:t>
            </a:r>
            <a:r>
              <a:rPr lang="en-US" baseline="0" dirty="0" smtClean="0"/>
              <a:t>  Take notes on each one and after think of someone in your life who is strong in </a:t>
            </a:r>
            <a:r>
              <a:rPr lang="en-US" baseline="0" smtClean="0"/>
              <a:t>this dimension.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2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have lots of stress,</a:t>
            </a:r>
            <a:r>
              <a:rPr lang="en-US" baseline="0" dirty="0" smtClean="0"/>
              <a:t> anger, depression, blame others?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1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Wasteful? Are you aware of your impact on our</a:t>
            </a:r>
            <a:r>
              <a:rPr lang="en-US" baseline="0" dirty="0" smtClean="0"/>
              <a:t> environment?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9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like learning new ideas? Curious about the world around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care or want to explore</a:t>
            </a:r>
            <a:r>
              <a:rPr lang="en-US" baseline="0" dirty="0" smtClean="0"/>
              <a:t> options or do you hate the question “What do you want to be when you grow up?”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1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2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feel your life has meaning or purpose?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44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understand budgeting</a:t>
            </a:r>
            <a:r>
              <a:rPr lang="en-US" baseline="0" dirty="0" smtClean="0"/>
              <a:t> nor finances.  Saving for future purchases.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B7CA-C59E-420D-A628-504C06872E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4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3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7D7D-8AA1-4B0A-A509-D25B919681F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3F0B-17F1-4F7D-A4F1-2739880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8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can you do to improve each dimension?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Read over each dimension and pick one suggestion that you can put on your Wellness Wheel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Complete the Wellness Self-Assessment (Occupational and Financial are combined)</a:t>
            </a:r>
          </a:p>
          <a:p>
            <a:pPr marL="0" indent="0">
              <a:buNone/>
            </a:pPr>
            <a:r>
              <a:rPr lang="en-US" dirty="0" smtClean="0"/>
              <a:t>2. Label each spoke of your wheel (8 dimensions).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Place a dot on each spoke to indicate how satisfied you are doing in that area.</a:t>
            </a:r>
          </a:p>
          <a:p>
            <a:pPr marL="0" indent="0">
              <a:buNone/>
            </a:pPr>
            <a:r>
              <a:rPr lang="en-US" dirty="0" smtClean="0"/>
              <a:t>4. In each dimension, record what you are doing well (2+) and what you need to work on (2+).</a:t>
            </a:r>
          </a:p>
          <a:p>
            <a:pPr marL="0" indent="0">
              <a:buNone/>
            </a:pPr>
            <a:r>
              <a:rPr lang="en-US" dirty="0" smtClean="0"/>
              <a:t>5. Include 1+ visual/symbol.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 </a:t>
            </a:r>
            <a:r>
              <a:rPr lang="en-US" dirty="0" smtClean="0"/>
              <a:t>- involves </a:t>
            </a:r>
            <a:r>
              <a:rPr lang="en-US" dirty="0"/>
              <a:t>acknowledging feelings and improving skills for self-care, relaxation and stress reduction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Engage in positive self-talk.</a:t>
            </a:r>
          </a:p>
          <a:p>
            <a:pPr lvl="0"/>
            <a:r>
              <a:rPr lang="en-US" dirty="0"/>
              <a:t>Seek emotional support when necessary.</a:t>
            </a:r>
          </a:p>
          <a:p>
            <a:pPr lvl="0"/>
            <a:r>
              <a:rPr lang="en-US" dirty="0"/>
              <a:t>If you like animals, get a pet—they love unconditionally.</a:t>
            </a:r>
          </a:p>
          <a:p>
            <a:pPr lvl="0"/>
            <a:r>
              <a:rPr lang="en-US" dirty="0"/>
              <a:t>Pamper yourself regularly—take a walk, soak in a bath, get a massage, daydream.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Definition -  </a:t>
            </a:r>
            <a:r>
              <a:rPr lang="en-US" dirty="0"/>
              <a:t>understanding and becoming conscientious of one's impact on the environment. </a:t>
            </a:r>
          </a:p>
          <a:p>
            <a:pPr lvl="0"/>
            <a:r>
              <a:rPr lang="en-US" dirty="0"/>
              <a:t>Ride your bike, walk or take public transportation instead of driving.</a:t>
            </a:r>
          </a:p>
          <a:p>
            <a:pPr lvl="0"/>
            <a:r>
              <a:rPr lang="en-US" dirty="0"/>
              <a:t>Recycle and compost.</a:t>
            </a:r>
          </a:p>
          <a:p>
            <a:pPr lvl="0"/>
            <a:r>
              <a:rPr lang="en-US" dirty="0"/>
              <a:t>Plant and tend a garden.</a:t>
            </a:r>
          </a:p>
          <a:p>
            <a:pPr lvl="0"/>
            <a:r>
              <a:rPr lang="en-US" dirty="0"/>
              <a:t>Use natural cleaning products.</a:t>
            </a:r>
          </a:p>
          <a:p>
            <a:pPr lvl="0"/>
            <a:r>
              <a:rPr lang="en-US" dirty="0"/>
              <a:t>Choose your own healthy habit in this category.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Intellectual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Definition - expanding </a:t>
            </a:r>
            <a:r>
              <a:rPr lang="en-US" dirty="0"/>
              <a:t>knowledge/improving skills through scholastic, technical, or cultural endeavors. </a:t>
            </a:r>
          </a:p>
          <a:p>
            <a:pPr lvl="0"/>
            <a:r>
              <a:rPr lang="en-US" dirty="0"/>
              <a:t>Learn/practice a challenging new skill.</a:t>
            </a:r>
          </a:p>
          <a:p>
            <a:pPr lvl="0"/>
            <a:r>
              <a:rPr lang="en-US" dirty="0"/>
              <a:t>Delve into current events.</a:t>
            </a:r>
          </a:p>
          <a:p>
            <a:pPr lvl="0"/>
            <a:r>
              <a:rPr lang="en-US" dirty="0"/>
              <a:t>Read a classic or intellectually stimulating book.</a:t>
            </a:r>
          </a:p>
          <a:p>
            <a:pPr lvl="0"/>
            <a:r>
              <a:rPr lang="en-US" dirty="0"/>
              <a:t>Attend a lecture or watch/listen to an educational show.</a:t>
            </a:r>
          </a:p>
          <a:p>
            <a:pPr lvl="0"/>
            <a:r>
              <a:rPr lang="en-US" dirty="0"/>
              <a:t>Learn a new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Occupational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 - finding </a:t>
            </a:r>
            <a:r>
              <a:rPr lang="en-US" dirty="0"/>
              <a:t>personal satisfaction and enrichment from paid or unpaid work endeavors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Create a balance between work and leisure.</a:t>
            </a:r>
          </a:p>
          <a:p>
            <a:pPr lvl="0"/>
            <a:r>
              <a:rPr lang="en-US" dirty="0"/>
              <a:t>Practice safety every day—Think safe. Act safe. Be safe.</a:t>
            </a:r>
          </a:p>
          <a:p>
            <a:pPr lvl="0"/>
            <a:r>
              <a:rPr lang="en-US" dirty="0"/>
              <a:t>De-clutter and organize your home or workplace.</a:t>
            </a:r>
          </a:p>
          <a:p>
            <a:pPr lvl="0"/>
            <a:r>
              <a:rPr lang="en-US" dirty="0"/>
              <a:t>Find ways to make your vocation/avocation challenging and meaningful, or find another opportunity.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Definition - maintaining </a:t>
            </a:r>
            <a:r>
              <a:rPr lang="en-US" dirty="0"/>
              <a:t>a healthy body through exercising, eating well, and getting adequate sleep/rest.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Eat 5-10 servings of fruits and vegetables each day.</a:t>
            </a:r>
          </a:p>
          <a:p>
            <a:pPr lvl="0"/>
            <a:r>
              <a:rPr lang="en-US" dirty="0"/>
              <a:t>Eat foods as close to their natural state as possible. </a:t>
            </a:r>
          </a:p>
          <a:p>
            <a:pPr lvl="0"/>
            <a:r>
              <a:rPr lang="en-US" dirty="0"/>
              <a:t>Increase whole grains (pasta, rice, flour, etc.) to replace refined grain options. </a:t>
            </a:r>
          </a:p>
          <a:p>
            <a:pPr lvl="0"/>
            <a:r>
              <a:rPr lang="en-US" dirty="0"/>
              <a:t>Maintain a healthy weight—if overweight, reduce caloric intake and/or increase physical activity.</a:t>
            </a:r>
          </a:p>
          <a:p>
            <a:pPr lvl="0"/>
            <a:r>
              <a:rPr lang="en-US" dirty="0"/>
              <a:t>Get 30 - 60 minutes of physical activity daily, including balance training and weight-bearing exercise. </a:t>
            </a:r>
          </a:p>
          <a:p>
            <a:pPr lvl="0"/>
            <a:r>
              <a:rPr lang="en-US" dirty="0"/>
              <a:t>Get adequate rest—try to get 7 - 8 hours of sleep per night and/or take a nap during the day. </a:t>
            </a:r>
          </a:p>
          <a:p>
            <a:pPr lvl="0"/>
            <a:r>
              <a:rPr lang="en-US" dirty="0"/>
              <a:t>If you smoke or chew tobacco, start a cessation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 - developing </a:t>
            </a:r>
            <a:r>
              <a:rPr lang="en-US" dirty="0"/>
              <a:t>and nurturing relationships with others and creating a support system.</a:t>
            </a:r>
          </a:p>
          <a:p>
            <a:endParaRPr lang="en-US" dirty="0"/>
          </a:p>
          <a:p>
            <a:pPr lvl="0"/>
            <a:r>
              <a:rPr lang="en-US" dirty="0"/>
              <a:t>Become active in a club, group, or organization.</a:t>
            </a:r>
          </a:p>
          <a:p>
            <a:pPr lvl="0"/>
            <a:r>
              <a:rPr lang="en-US" dirty="0"/>
              <a:t>Call or write to far-away friends or family.</a:t>
            </a:r>
          </a:p>
          <a:p>
            <a:pPr lvl="0"/>
            <a:r>
              <a:rPr lang="en-US" dirty="0"/>
              <a:t>Cultivate new friendships outside of your family. </a:t>
            </a:r>
          </a:p>
          <a:p>
            <a:pPr lvl="0"/>
            <a:r>
              <a:rPr lang="en-US" dirty="0"/>
              <a:t>Turn off the </a:t>
            </a:r>
            <a:r>
              <a:rPr lang="en-US" dirty="0" smtClean="0"/>
              <a:t>TV/computer/cell </a:t>
            </a:r>
            <a:r>
              <a:rPr lang="en-US" dirty="0"/>
              <a:t>and interact with people.</a:t>
            </a:r>
          </a:p>
          <a:p>
            <a:pPr lvl="0"/>
            <a:r>
              <a:rPr lang="en-US" dirty="0"/>
              <a:t>Maintain regular contact with a lonely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Spiritual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involves </a:t>
            </a:r>
            <a:r>
              <a:rPr lang="en-US" dirty="0"/>
              <a:t>seeking meaning and purpose through religious faith, values, ethics, and/or moral beliefs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Deepen your existing spiritual or religious commitment or seek out a new tradition.</a:t>
            </a:r>
          </a:p>
          <a:p>
            <a:pPr lvl="0"/>
            <a:r>
              <a:rPr lang="en-US" dirty="0"/>
              <a:t>Learn/practice meditation, yoga or tai chi.</a:t>
            </a:r>
          </a:p>
          <a:p>
            <a:pPr lvl="0"/>
            <a:r>
              <a:rPr lang="en-US" dirty="0"/>
              <a:t>Take time to quietly reflect each day.</a:t>
            </a:r>
          </a:p>
          <a:p>
            <a:pPr lvl="0"/>
            <a:r>
              <a:rPr lang="en-US" dirty="0"/>
              <a:t>Forgive freely.</a:t>
            </a:r>
          </a:p>
          <a:p>
            <a:pPr lvl="0"/>
            <a:r>
              <a:rPr lang="en-US" dirty="0"/>
              <a:t>Choose your own healthy habit in this category.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 - managing </a:t>
            </a:r>
            <a:r>
              <a:rPr lang="en-US" dirty="0"/>
              <a:t>your financial wellbeing, by being a responsible spender and managing your debt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Be aware of </a:t>
            </a:r>
            <a:r>
              <a:rPr lang="en-US" dirty="0" smtClean="0"/>
              <a:t>your </a:t>
            </a:r>
            <a:r>
              <a:rPr lang="en-US" dirty="0"/>
              <a:t>financial situation.</a:t>
            </a:r>
          </a:p>
          <a:p>
            <a:pPr lvl="0"/>
            <a:r>
              <a:rPr lang="en-US" dirty="0"/>
              <a:t>Do not take on more debt/spending that you can handle.</a:t>
            </a:r>
          </a:p>
          <a:p>
            <a:pPr lvl="0"/>
            <a:r>
              <a:rPr lang="en-US" dirty="0"/>
              <a:t>Set up a budget and stick to it.</a:t>
            </a:r>
          </a:p>
          <a:p>
            <a:pPr lvl="0"/>
            <a:r>
              <a:rPr lang="en-US" dirty="0"/>
              <a:t>Plan to save 10% of your income for emergencies.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563</Words>
  <Application>Microsoft Office PowerPoint</Application>
  <PresentationFormat>On-screen Show (4:3)</PresentationFormat>
  <Paragraphs>80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can you do to improve each dimension?</vt:lpstr>
      <vt:lpstr>Emotional Wellness</vt:lpstr>
      <vt:lpstr>Environmental Wellness</vt:lpstr>
      <vt:lpstr>Intellectual Wellness</vt:lpstr>
      <vt:lpstr>Occupational Wellness</vt:lpstr>
      <vt:lpstr>Physical Wellness</vt:lpstr>
      <vt:lpstr>Social Wellness</vt:lpstr>
      <vt:lpstr>Spiritual Wellness</vt:lpstr>
      <vt:lpstr>Financial Wellness</vt:lpstr>
      <vt:lpstr>Are you balanced?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 do to improve each dimension?</dc:title>
  <dc:creator>de Boer, Joanna</dc:creator>
  <cp:lastModifiedBy>de Boer, Joanna</cp:lastModifiedBy>
  <cp:revision>5</cp:revision>
  <dcterms:created xsi:type="dcterms:W3CDTF">2018-01-30T23:11:03Z</dcterms:created>
  <dcterms:modified xsi:type="dcterms:W3CDTF">2019-02-01T00:25:49Z</dcterms:modified>
</cp:coreProperties>
</file>