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1DB571-7D4D-4639-8F73-B4381096C32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F5350A-AE02-4413-AAF0-79DCBAAA90F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Based on courses and programs available at secondary and post-secondary institutions in </a:t>
            </a:r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2400" y="3657600"/>
            <a:ext cx="502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Business and Applied Business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Fine Arts, Design, and Media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Fitness and Recreation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Health and Human Services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Liberal Arts and Humanities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Science and Applied Science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Tourism, Hospitality, and Foods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Trades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424011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en-US" b="1" dirty="0"/>
              <a:t>Business and Applied Business Focus Area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interests, skills and competencies related to this focus area</a:t>
            </a:r>
          </a:p>
          <a:p>
            <a:r>
              <a:rPr lang="en-US" dirty="0"/>
              <a:t>• Interest in working with numbers</a:t>
            </a:r>
          </a:p>
          <a:p>
            <a:r>
              <a:rPr lang="en-US" dirty="0"/>
              <a:t>• Interest in planning or conducting meetings</a:t>
            </a:r>
          </a:p>
          <a:p>
            <a:r>
              <a:rPr lang="en-US" dirty="0"/>
              <a:t>• Interest in interacting with people</a:t>
            </a:r>
          </a:p>
          <a:p>
            <a:r>
              <a:rPr lang="en-US" dirty="0"/>
              <a:t>• An understanding of business principles and organization</a:t>
            </a:r>
          </a:p>
          <a:p>
            <a:r>
              <a:rPr lang="en-US" dirty="0"/>
              <a:t>• Ability to effectively use office technology as needed to</a:t>
            </a:r>
          </a:p>
          <a:p>
            <a:r>
              <a:rPr lang="en-US" dirty="0"/>
              <a:t>communicate, organize and plan business activities</a:t>
            </a:r>
          </a:p>
          <a:p>
            <a:r>
              <a:rPr lang="en-US" dirty="0"/>
              <a:t>• Organizational, interpersonal and leadership skills</a:t>
            </a:r>
          </a:p>
          <a:p>
            <a:r>
              <a:rPr lang="en-US" dirty="0"/>
              <a:t>• Entrepreneurial skills</a:t>
            </a:r>
          </a:p>
          <a:p>
            <a:r>
              <a:rPr lang="en-US" dirty="0"/>
              <a:t>• Information management skills</a:t>
            </a:r>
          </a:p>
          <a:p>
            <a:r>
              <a:rPr lang="en-US" dirty="0"/>
              <a:t>• Presentation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6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Fine Arts, Design, and Media Focus Area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Sample interests, skills and competencies related to Focus Area</a:t>
            </a:r>
          </a:p>
          <a:p>
            <a:r>
              <a:rPr lang="en-US" dirty="0"/>
              <a:t>• Interest in visual arts, theatre, music or drama</a:t>
            </a:r>
          </a:p>
          <a:p>
            <a:r>
              <a:rPr lang="en-US" dirty="0"/>
              <a:t>• Interest in entertaining people</a:t>
            </a:r>
          </a:p>
          <a:p>
            <a:r>
              <a:rPr lang="en-US" dirty="0"/>
              <a:t>• Interest in arts and crafts</a:t>
            </a:r>
          </a:p>
          <a:p>
            <a:r>
              <a:rPr lang="en-US" dirty="0"/>
              <a:t>• Ability to communicate personal expressions</a:t>
            </a:r>
          </a:p>
          <a:p>
            <a:r>
              <a:rPr lang="en-US" dirty="0"/>
              <a:t>• Ability to think metaphorically</a:t>
            </a:r>
          </a:p>
          <a:p>
            <a:r>
              <a:rPr lang="en-US" dirty="0"/>
              <a:t>• Visual, kinesthetic, and auditory literacy</a:t>
            </a:r>
          </a:p>
          <a:p>
            <a:r>
              <a:rPr lang="en-US" dirty="0"/>
              <a:t>• Ability to use the elements and principles of composition</a:t>
            </a:r>
          </a:p>
          <a:p>
            <a:r>
              <a:rPr lang="en-US" dirty="0"/>
              <a:t>• Ability to generate ideas</a:t>
            </a:r>
          </a:p>
          <a:p>
            <a:r>
              <a:rPr lang="en-US" dirty="0"/>
              <a:t>• Critical, creative, and flexible thinking</a:t>
            </a:r>
          </a:p>
          <a:p>
            <a:r>
              <a:rPr lang="en-US" dirty="0"/>
              <a:t>• Ability to create and identify meaning in representational media</a:t>
            </a:r>
          </a:p>
          <a:p>
            <a:r>
              <a:rPr lang="en-US" dirty="0"/>
              <a:t>• Performance and presentation skills for appropriate contexts</a:t>
            </a:r>
          </a:p>
          <a:p>
            <a:r>
              <a:rPr lang="en-US" dirty="0"/>
              <a:t>• Ability to reflect on, and respond to, a broad range of thoughts,</a:t>
            </a:r>
          </a:p>
          <a:p>
            <a:r>
              <a:rPr lang="en-US" dirty="0"/>
              <a:t>images, and feelings in various art forms</a:t>
            </a:r>
          </a:p>
          <a:p>
            <a:r>
              <a:rPr lang="en-US" dirty="0"/>
              <a:t>• Collaboration within a community or company of artists</a:t>
            </a:r>
          </a:p>
          <a:p>
            <a:r>
              <a:rPr lang="en-US" dirty="0"/>
              <a:t>• Appreciation of the contribution of the arts to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2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Fitness and Recreation Focus Area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Sample interests, skills and competencies related to this Focus Area</a:t>
            </a:r>
          </a:p>
          <a:p>
            <a:r>
              <a:rPr lang="en-US" dirty="0"/>
              <a:t>• Interest in sports</a:t>
            </a:r>
          </a:p>
          <a:p>
            <a:r>
              <a:rPr lang="en-US" dirty="0"/>
              <a:t>• Interest in outdoor activities</a:t>
            </a:r>
          </a:p>
          <a:p>
            <a:r>
              <a:rPr lang="en-US" dirty="0"/>
              <a:t>• Interest in personal fitness and nutrition</a:t>
            </a:r>
          </a:p>
          <a:p>
            <a:r>
              <a:rPr lang="en-US" dirty="0"/>
              <a:t>• Understanding of nutrition and its impact on performance</a:t>
            </a:r>
          </a:p>
          <a:p>
            <a:r>
              <a:rPr lang="en-US" dirty="0"/>
              <a:t>• Skills required to coach or instruct others</a:t>
            </a:r>
          </a:p>
          <a:p>
            <a:r>
              <a:rPr lang="en-US" dirty="0"/>
              <a:t>• Leadership skills, including the ability to motivate people</a:t>
            </a:r>
          </a:p>
          <a:p>
            <a:r>
              <a:rPr lang="en-US" dirty="0"/>
              <a:t>• Performance/kinesthetic skills in one or more sports areas</a:t>
            </a:r>
          </a:p>
          <a:p>
            <a:r>
              <a:rPr lang="en-US" dirty="0"/>
              <a:t>• Safety skills, including First Aid and personal safety skills</a:t>
            </a:r>
          </a:p>
          <a:p>
            <a:r>
              <a:rPr lang="en-US" dirty="0"/>
              <a:t>• Event management skills</a:t>
            </a:r>
          </a:p>
          <a:p>
            <a:r>
              <a:rPr lang="en-US" dirty="0"/>
              <a:t>• Conflict resolution skills</a:t>
            </a:r>
          </a:p>
          <a:p>
            <a:r>
              <a:rPr lang="en-US" dirty="0"/>
              <a:t>• Public relations skills</a:t>
            </a:r>
          </a:p>
          <a:p>
            <a:r>
              <a:rPr lang="en-US" dirty="0"/>
              <a:t>• Good hand-eye coordination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5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and Human Services Focus Area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Sample interests, skills and competencies related to this Focus Area</a:t>
            </a:r>
          </a:p>
          <a:p>
            <a:r>
              <a:rPr lang="en-US" dirty="0"/>
              <a:t>• Interest in helping people</a:t>
            </a:r>
          </a:p>
          <a:p>
            <a:r>
              <a:rPr lang="en-US" dirty="0"/>
              <a:t>• Interest in using applied science or technology</a:t>
            </a:r>
          </a:p>
          <a:p>
            <a:r>
              <a:rPr lang="en-US" dirty="0"/>
              <a:t>• Interest in working with children</a:t>
            </a:r>
          </a:p>
          <a:p>
            <a:r>
              <a:rPr lang="en-US" dirty="0"/>
              <a:t>• Understanding human interaction</a:t>
            </a:r>
          </a:p>
          <a:p>
            <a:r>
              <a:rPr lang="en-US" dirty="0"/>
              <a:t>• Ability to motivate others</a:t>
            </a:r>
          </a:p>
          <a:p>
            <a:r>
              <a:rPr lang="en-US" dirty="0"/>
              <a:t>• Conflict resolution skills</a:t>
            </a:r>
          </a:p>
          <a:p>
            <a:r>
              <a:rPr lang="en-US" dirty="0"/>
              <a:t>• Oral questioning skills</a:t>
            </a:r>
          </a:p>
          <a:p>
            <a:r>
              <a:rPr lang="en-US" dirty="0"/>
              <a:t>• Presentation of logical arguments in written and oral form</a:t>
            </a:r>
          </a:p>
          <a:p>
            <a:r>
              <a:rPr lang="en-US" dirty="0"/>
              <a:t>• Reading and interpreting written reports and charts</a:t>
            </a:r>
          </a:p>
          <a:p>
            <a:r>
              <a:rPr lang="en-US" dirty="0"/>
              <a:t>• Presentation and teaching skills</a:t>
            </a:r>
          </a:p>
          <a:p>
            <a:r>
              <a:rPr lang="en-US" dirty="0"/>
              <a:t>• Awareness of cross-cultural differences</a:t>
            </a:r>
          </a:p>
          <a:p>
            <a:r>
              <a:rPr lang="en-US" dirty="0"/>
              <a:t>• Reading, writing and speaking a second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9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Liberal Arts and Humanities Focus Area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Description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Sample interests, skills and competencies related to this Focus Area</a:t>
            </a:r>
          </a:p>
          <a:p>
            <a:r>
              <a:rPr lang="en-US" dirty="0"/>
              <a:t>• Interest in writing</a:t>
            </a:r>
          </a:p>
          <a:p>
            <a:r>
              <a:rPr lang="en-US" dirty="0"/>
              <a:t>• Interest in other cultures</a:t>
            </a:r>
          </a:p>
          <a:p>
            <a:r>
              <a:rPr lang="en-US" dirty="0"/>
              <a:t>• Interest in second languages</a:t>
            </a:r>
          </a:p>
          <a:p>
            <a:r>
              <a:rPr lang="en-US" dirty="0"/>
              <a:t>• Research skills to access information from a variety of sources</a:t>
            </a:r>
          </a:p>
          <a:p>
            <a:r>
              <a:rPr lang="en-US" dirty="0"/>
              <a:t>• Accessing and interpreting material from a wide variety of primary</a:t>
            </a:r>
          </a:p>
          <a:p>
            <a:r>
              <a:rPr lang="en-US" dirty="0"/>
              <a:t>and secondary sources</a:t>
            </a:r>
          </a:p>
          <a:p>
            <a:r>
              <a:rPr lang="en-US" dirty="0"/>
              <a:t>• Oral questioning skills</a:t>
            </a:r>
          </a:p>
          <a:p>
            <a:r>
              <a:rPr lang="en-US" dirty="0"/>
              <a:t>• Presentation of logical arguments in written and oral form</a:t>
            </a:r>
          </a:p>
          <a:p>
            <a:r>
              <a:rPr lang="en-US" dirty="0"/>
              <a:t>• Writing for a specified audience</a:t>
            </a:r>
          </a:p>
          <a:p>
            <a:r>
              <a:rPr lang="en-US" dirty="0"/>
              <a:t>• Presentation skills</a:t>
            </a:r>
          </a:p>
          <a:p>
            <a:r>
              <a:rPr lang="en-US" dirty="0"/>
              <a:t>• Awareness of cross-cultural differences</a:t>
            </a:r>
          </a:p>
          <a:p>
            <a:r>
              <a:rPr lang="en-US" dirty="0"/>
              <a:t>• Analyzing information</a:t>
            </a:r>
          </a:p>
          <a:p>
            <a:r>
              <a:rPr lang="en-US" dirty="0"/>
              <a:t>• Reading, writing and speaking in a second language</a:t>
            </a:r>
          </a:p>
          <a:p>
            <a:r>
              <a:rPr lang="en-US" dirty="0"/>
              <a:t>• Applying knowledge of other cultures to current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3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Science and Applied Sciences Focus Area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Sample interest, skills and competencies related to this Focus Area</a:t>
            </a:r>
          </a:p>
          <a:p>
            <a:r>
              <a:rPr lang="en-US" dirty="0"/>
              <a:t>• Interest in doing hands-on experiments</a:t>
            </a:r>
          </a:p>
          <a:p>
            <a:r>
              <a:rPr lang="en-US" dirty="0"/>
              <a:t>• Interest in finding out how things work</a:t>
            </a:r>
          </a:p>
          <a:p>
            <a:r>
              <a:rPr lang="en-US" dirty="0"/>
              <a:t>• Interest in doing mathematical calculations</a:t>
            </a:r>
          </a:p>
          <a:p>
            <a:r>
              <a:rPr lang="en-US" dirty="0"/>
              <a:t>• Understanding and application of the scientific method</a:t>
            </a:r>
          </a:p>
          <a:p>
            <a:r>
              <a:rPr lang="en-US" dirty="0"/>
              <a:t>• Observation and analysis of similarities and differences</a:t>
            </a:r>
          </a:p>
          <a:p>
            <a:r>
              <a:rPr lang="en-US" dirty="0"/>
              <a:t>• Collecting/measuring qualitative and quantitative data</a:t>
            </a:r>
          </a:p>
          <a:p>
            <a:r>
              <a:rPr lang="en-US" dirty="0"/>
              <a:t>• Communicating and interpreting data through a variety of methods</a:t>
            </a:r>
          </a:p>
          <a:p>
            <a:r>
              <a:rPr lang="en-US" dirty="0"/>
              <a:t>• Understanding the inter-relationship of variables in the prediction of</a:t>
            </a:r>
          </a:p>
          <a:p>
            <a:r>
              <a:rPr lang="en-US" dirty="0"/>
              <a:t>outcomes beyond the laboratory setting</a:t>
            </a:r>
          </a:p>
          <a:p>
            <a:r>
              <a:rPr lang="en-US" dirty="0"/>
              <a:t>• Formulating physical or mental models</a:t>
            </a:r>
          </a:p>
          <a:p>
            <a:r>
              <a:rPr lang="en-US" dirty="0"/>
              <a:t>• Designing experiments</a:t>
            </a:r>
          </a:p>
          <a:p>
            <a:r>
              <a:rPr lang="en-US" dirty="0"/>
              <a:t>• Collaborating with other scientists to enhance productivity</a:t>
            </a:r>
          </a:p>
          <a:p>
            <a:r>
              <a:rPr lang="en-US" dirty="0"/>
              <a:t>• Awareness of safety, hazards and risks of working in a scientific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7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Tourism, Hospitality, and Foods Focus Area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interests, skills and competencies related to Focus Area</a:t>
            </a:r>
          </a:p>
          <a:p>
            <a:r>
              <a:rPr lang="en-US" dirty="0"/>
              <a:t>• Interest in travel</a:t>
            </a:r>
          </a:p>
          <a:p>
            <a:r>
              <a:rPr lang="en-US" dirty="0"/>
              <a:t>• Interest in food preparation</a:t>
            </a:r>
          </a:p>
          <a:p>
            <a:r>
              <a:rPr lang="en-US" dirty="0"/>
              <a:t>• Interest in helping people</a:t>
            </a:r>
          </a:p>
          <a:p>
            <a:r>
              <a:rPr lang="en-US" dirty="0"/>
              <a:t>• Effective communication and personal management skills</a:t>
            </a:r>
          </a:p>
          <a:p>
            <a:r>
              <a:rPr lang="en-US" dirty="0"/>
              <a:t>• Demonstrating a positive attitude towards customers</a:t>
            </a:r>
          </a:p>
          <a:p>
            <a:r>
              <a:rPr lang="en-US" dirty="0"/>
              <a:t>• Awareness of cultural differences</a:t>
            </a:r>
          </a:p>
          <a:p>
            <a:r>
              <a:rPr lang="en-US" dirty="0"/>
              <a:t>• Ability to speak a second language</a:t>
            </a:r>
          </a:p>
          <a:p>
            <a:r>
              <a:rPr lang="en-US" dirty="0"/>
              <a:t>• Skills in food preparation, presentation or serving</a:t>
            </a:r>
          </a:p>
          <a:p>
            <a:r>
              <a:rPr lang="en-US" dirty="0"/>
              <a:t>• Customer service skills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Trades and Technology Focus Area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Sample interests, skills and competencies related to this Focus Area:</a:t>
            </a:r>
          </a:p>
          <a:p>
            <a:r>
              <a:rPr lang="en-US" dirty="0"/>
              <a:t>• Interest in doing hands-on projects</a:t>
            </a:r>
          </a:p>
          <a:p>
            <a:r>
              <a:rPr lang="en-US" dirty="0"/>
              <a:t>• Interest in figuring out how things work</a:t>
            </a:r>
          </a:p>
          <a:p>
            <a:r>
              <a:rPr lang="en-US" dirty="0"/>
              <a:t>• Interest in mechanical things</a:t>
            </a:r>
          </a:p>
          <a:p>
            <a:r>
              <a:rPr lang="en-US" dirty="0"/>
              <a:t>• Applied math skills that are relevant to industry applications</a:t>
            </a:r>
          </a:p>
          <a:p>
            <a:r>
              <a:rPr lang="en-US" dirty="0"/>
              <a:t>• Technical reading and writing skills</a:t>
            </a:r>
          </a:p>
          <a:p>
            <a:r>
              <a:rPr lang="en-US" dirty="0"/>
              <a:t>• Ability to locate information and understand updates to processes,</a:t>
            </a:r>
          </a:p>
          <a:p>
            <a:r>
              <a:rPr lang="en-US" dirty="0"/>
              <a:t>codes, and regulations</a:t>
            </a:r>
          </a:p>
          <a:p>
            <a:r>
              <a:rPr lang="en-US" dirty="0"/>
              <a:t>• Applied science skills (e.g. applied physics)</a:t>
            </a:r>
          </a:p>
          <a:p>
            <a:r>
              <a:rPr lang="en-US" dirty="0"/>
              <a:t>• Safety skills, including a knowledge of safety rules and hazard identification</a:t>
            </a:r>
          </a:p>
          <a:p>
            <a:r>
              <a:rPr lang="en-US" dirty="0"/>
              <a:t>• Understanding that use of technologies can affect the environment</a:t>
            </a:r>
          </a:p>
          <a:p>
            <a:r>
              <a:rPr lang="en-US" dirty="0"/>
              <a:t>• Critical thinking and problem solving while working on a project</a:t>
            </a:r>
          </a:p>
          <a:p>
            <a:r>
              <a:rPr lang="en-US" dirty="0"/>
              <a:t>• A craftsmanship attitude: the desire to do one’s best work</a:t>
            </a:r>
          </a:p>
          <a:p>
            <a:r>
              <a:rPr lang="en-US" dirty="0"/>
              <a:t>• Good hand-eye coordination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2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</TotalTime>
  <Words>876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Focus Areas</vt:lpstr>
      <vt:lpstr>Business and Applied Business Focus Area </vt:lpstr>
      <vt:lpstr>Fine Arts, Design, and Media Focus Area </vt:lpstr>
      <vt:lpstr>Fitness and Recreation Focus Area </vt:lpstr>
      <vt:lpstr>Health and Human Services Focus Area </vt:lpstr>
      <vt:lpstr>Liberal Arts and Humanities Focus Area Description </vt:lpstr>
      <vt:lpstr>Science and Applied Sciences Focus Area </vt:lpstr>
      <vt:lpstr>Tourism, Hospitality, and Foods Focus Area </vt:lpstr>
      <vt:lpstr>Trades and Technology Focus Area 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Areas</dc:title>
  <dc:creator>de Boer, Joanna</dc:creator>
  <cp:lastModifiedBy>de Boer, Joanna</cp:lastModifiedBy>
  <cp:revision>2</cp:revision>
  <dcterms:created xsi:type="dcterms:W3CDTF">2017-10-18T22:21:24Z</dcterms:created>
  <dcterms:modified xsi:type="dcterms:W3CDTF">2017-10-18T22:31:56Z</dcterms:modified>
</cp:coreProperties>
</file>