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8" r:id="rId3"/>
    <p:sldId id="269" r:id="rId4"/>
    <p:sldId id="270"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E8C3F-0C5D-48C7-8402-7BF2E81C6655}" type="datetimeFigureOut">
              <a:rPr lang="en-US" smtClean="0"/>
              <a:t>11/29/2017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9FAAF3-D511-4D0B-B95E-2F027AAE60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FAAF3-D511-4D0B-B95E-2F027AAE60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FAAF3-D511-4D0B-B95E-2F027AAE60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FAAF3-D511-4D0B-B95E-2F027AAE60C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9FAAF3-D511-4D0B-B95E-2F027AAE60C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9FAAF3-D511-4D0B-B95E-2F027AAE60C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9FAAF3-D511-4D0B-B95E-2F027AAE60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9FAAF3-D511-4D0B-B95E-2F027AAE60C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E8C3F-0C5D-48C7-8402-7BF2E81C6655}" type="datetimeFigureOut">
              <a:rPr lang="en-US" smtClean="0"/>
              <a:t>11/29/2017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9FAAF3-D511-4D0B-B95E-2F027AAE60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E8C3F-0C5D-48C7-8402-7BF2E81C6655}" type="datetimeFigureOut">
              <a:rPr lang="en-US" smtClean="0"/>
              <a:t>11/29/2017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9FAAF3-D511-4D0B-B95E-2F027AAE60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E8C3F-0C5D-48C7-8402-7BF2E81C6655}" type="datetimeFigureOut">
              <a:rPr lang="en-US" smtClean="0"/>
              <a:t>11/29/2017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9FAAF3-D511-4D0B-B95E-2F027AAE60C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E8C3F-0C5D-48C7-8402-7BF2E81C6655}" type="datetimeFigureOut">
              <a:rPr lang="en-US" smtClean="0"/>
              <a:t>11/29/2017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9FAAF3-D511-4D0B-B95E-2F027AAE60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C:\Users\mariacarolina\Documents\OneNote%20Notebook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Rights Act 1977</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80394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a:t>
            </a:r>
            <a:r>
              <a:rPr lang="en-US" i="1" dirty="0"/>
              <a:t>Act</a:t>
            </a:r>
            <a:r>
              <a:rPr lang="en-US" dirty="0"/>
              <a:t> also prohibits the </a:t>
            </a:r>
            <a:r>
              <a:rPr lang="en-US" b="1" dirty="0"/>
              <a:t>communication of hate messages</a:t>
            </a:r>
            <a:r>
              <a:rPr lang="en-US" dirty="0"/>
              <a:t>. This includes messages that encourage discrimination, hatred of a group, or which involve comments that are demeaning to a group.</a:t>
            </a:r>
          </a:p>
        </p:txBody>
      </p:sp>
      <p:sp>
        <p:nvSpPr>
          <p:cNvPr id="2" name="Title 1"/>
          <p:cNvSpPr>
            <a:spLocks noGrp="1"/>
          </p:cNvSpPr>
          <p:nvPr>
            <p:ph type="title"/>
          </p:nvPr>
        </p:nvSpPr>
        <p:spPr/>
        <p:txBody>
          <a:bodyPr/>
          <a:lstStyle/>
          <a:p>
            <a:r>
              <a:rPr lang="en-US" dirty="0" smtClean="0"/>
              <a:t>Hate speech</a:t>
            </a:r>
            <a:endParaRPr lang="en-US" dirty="0"/>
          </a:p>
        </p:txBody>
      </p:sp>
    </p:spTree>
    <p:extLst>
      <p:ext uri="{BB962C8B-B14F-4D97-AF65-F5344CB8AC3E}">
        <p14:creationId xmlns:p14="http://schemas.microsoft.com/office/powerpoint/2010/main" val="838709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smtClean="0"/>
              <a:t>race</a:t>
            </a:r>
            <a:endParaRPr lang="en-US" dirty="0"/>
          </a:p>
          <a:p>
            <a:pPr lvl="0"/>
            <a:r>
              <a:rPr lang="en-US" dirty="0"/>
              <a:t>national or ethnic origin</a:t>
            </a:r>
          </a:p>
          <a:p>
            <a:pPr lvl="0"/>
            <a:r>
              <a:rPr lang="en-US" dirty="0" err="1"/>
              <a:t>colour</a:t>
            </a:r>
            <a:endParaRPr lang="en-US" dirty="0"/>
          </a:p>
          <a:p>
            <a:pPr lvl="0"/>
            <a:r>
              <a:rPr lang="en-US" dirty="0"/>
              <a:t>religion</a:t>
            </a:r>
          </a:p>
          <a:p>
            <a:pPr lvl="0"/>
            <a:r>
              <a:rPr lang="en-US" dirty="0"/>
              <a:t>age</a:t>
            </a:r>
          </a:p>
          <a:p>
            <a:pPr lvl="0"/>
            <a:r>
              <a:rPr lang="en-US" dirty="0"/>
              <a:t>sex (including pregnancy and childbirth)</a:t>
            </a:r>
          </a:p>
          <a:p>
            <a:pPr lvl="0"/>
            <a:r>
              <a:rPr lang="en-US" dirty="0"/>
              <a:t>sexual orientation</a:t>
            </a:r>
          </a:p>
          <a:p>
            <a:pPr lvl="0"/>
            <a:r>
              <a:rPr lang="en-US" dirty="0"/>
              <a:t>marital status</a:t>
            </a:r>
          </a:p>
          <a:p>
            <a:pPr lvl="0"/>
            <a:r>
              <a:rPr lang="en-US" dirty="0"/>
              <a:t>family status</a:t>
            </a:r>
          </a:p>
          <a:p>
            <a:pPr lvl="0"/>
            <a:r>
              <a:rPr lang="en-US" dirty="0"/>
              <a:t>mental or physical disability (including previous or present drug or alcohol dependence)</a:t>
            </a:r>
          </a:p>
          <a:p>
            <a:pPr lvl="0"/>
            <a:r>
              <a:rPr lang="en-US" dirty="0"/>
              <a:t>pardoned </a:t>
            </a:r>
            <a:r>
              <a:rPr lang="en-US" dirty="0" smtClean="0"/>
              <a:t>conviction</a:t>
            </a:r>
            <a:endParaRPr lang="en-US" dirty="0"/>
          </a:p>
          <a:p>
            <a:endParaRPr lang="en-US" dirty="0"/>
          </a:p>
        </p:txBody>
      </p:sp>
      <p:sp>
        <p:nvSpPr>
          <p:cNvPr id="2" name="Title 1"/>
          <p:cNvSpPr>
            <a:spLocks noGrp="1"/>
          </p:cNvSpPr>
          <p:nvPr>
            <p:ph type="title"/>
          </p:nvPr>
        </p:nvSpPr>
        <p:spPr/>
        <p:txBody>
          <a:bodyPr>
            <a:normAutofit/>
          </a:bodyPr>
          <a:lstStyle/>
          <a:p>
            <a:r>
              <a:rPr lang="en-US" b="1" dirty="0" smtClean="0"/>
              <a:t>Grounds of Discrimination</a:t>
            </a:r>
            <a:endParaRPr lang="en-US" dirty="0"/>
          </a:p>
        </p:txBody>
      </p:sp>
    </p:spTree>
    <p:extLst>
      <p:ext uri="{BB962C8B-B14F-4D97-AF65-F5344CB8AC3E}">
        <p14:creationId xmlns:p14="http://schemas.microsoft.com/office/powerpoint/2010/main" val="1422530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Mandatory </a:t>
            </a:r>
            <a:r>
              <a:rPr lang="en-US" b="1" dirty="0"/>
              <a:t>retirement</a:t>
            </a:r>
            <a:r>
              <a:rPr lang="en-US" dirty="0"/>
              <a:t>. </a:t>
            </a:r>
            <a:endParaRPr lang="en-US" dirty="0" smtClean="0"/>
          </a:p>
          <a:p>
            <a:pPr lvl="1"/>
            <a:r>
              <a:rPr lang="en-US" dirty="0" smtClean="0"/>
              <a:t>the</a:t>
            </a:r>
            <a:r>
              <a:rPr lang="en-US" dirty="0"/>
              <a:t> </a:t>
            </a:r>
            <a:r>
              <a:rPr lang="en-US" i="1" dirty="0"/>
              <a:t>Act</a:t>
            </a:r>
            <a:r>
              <a:rPr lang="en-US" dirty="0"/>
              <a:t> allows employers to terminate or refuse employment once employees or prospective employees have reached the maximum age of employment set out by law.</a:t>
            </a:r>
          </a:p>
        </p:txBody>
      </p:sp>
      <p:sp>
        <p:nvSpPr>
          <p:cNvPr id="2" name="Title 1"/>
          <p:cNvSpPr>
            <a:spLocks noGrp="1"/>
          </p:cNvSpPr>
          <p:nvPr>
            <p:ph type="title"/>
          </p:nvPr>
        </p:nvSpPr>
        <p:spPr/>
        <p:txBody>
          <a:bodyPr>
            <a:normAutofit/>
          </a:bodyPr>
          <a:lstStyle/>
          <a:p>
            <a:r>
              <a:rPr lang="en-US" b="1" dirty="0"/>
              <a:t>Exemptions to the </a:t>
            </a:r>
            <a:r>
              <a:rPr lang="en-US" b="1" dirty="0" smtClean="0"/>
              <a:t>Act</a:t>
            </a:r>
            <a:endParaRPr lang="en-US" dirty="0"/>
          </a:p>
        </p:txBody>
      </p:sp>
    </p:spTree>
    <p:extLst>
      <p:ext uri="{BB962C8B-B14F-4D97-AF65-F5344CB8AC3E}">
        <p14:creationId xmlns:p14="http://schemas.microsoft.com/office/powerpoint/2010/main" val="2028408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pitchFamily="18" charset="0"/>
                <a:cs typeface="Times" pitchFamily="18" charset="0"/>
              </a:rPr>
              <a:t>3</a:t>
            </a:r>
            <a:r>
              <a:rPr lang="en-US" altLang="en-US" sz="2800" baseline="30000" dirty="0">
                <a:latin typeface="Times" pitchFamily="18" charset="0"/>
                <a:cs typeface="Times" pitchFamily="18" charset="0"/>
              </a:rPr>
              <a:t>rd</a:t>
            </a:r>
            <a:r>
              <a:rPr lang="en-US" altLang="en-US" sz="2800" dirty="0">
                <a:latin typeface="Times" pitchFamily="18" charset="0"/>
                <a:cs typeface="Times" pitchFamily="18" charset="0"/>
              </a:rPr>
              <a:t> Grade Teacher Jane Elliott</a:t>
            </a:r>
          </a:p>
          <a:p>
            <a:endParaRPr lang="en-US" altLang="en-US" sz="2800" dirty="0">
              <a:latin typeface="Times" pitchFamily="18" charset="0"/>
              <a:cs typeface="Times" pitchFamily="18" charset="0"/>
            </a:endParaRPr>
          </a:p>
          <a:p>
            <a:r>
              <a:rPr lang="en-US" altLang="en-US" sz="2800" dirty="0">
                <a:latin typeface="Times" pitchFamily="18" charset="0"/>
                <a:cs typeface="Times" pitchFamily="18" charset="0"/>
              </a:rPr>
              <a:t>Experiment conducted on the days after Martin Luther King assassination (1968)</a:t>
            </a:r>
          </a:p>
          <a:p>
            <a:endParaRPr lang="en-US" altLang="en-US" sz="2800" dirty="0">
              <a:latin typeface="Times" pitchFamily="18" charset="0"/>
              <a:cs typeface="Times" pitchFamily="18" charset="0"/>
            </a:endParaRPr>
          </a:p>
          <a:p>
            <a:r>
              <a:rPr lang="en-US" altLang="en-US" sz="2800" dirty="0">
                <a:latin typeface="Times" pitchFamily="18" charset="0"/>
                <a:cs typeface="Times" pitchFamily="18" charset="0"/>
              </a:rPr>
              <a:t>Wanted to explain discrimination to 8 year olds. </a:t>
            </a:r>
          </a:p>
          <a:p>
            <a:endParaRPr lang="en-US" altLang="en-US" sz="2800" dirty="0">
              <a:latin typeface="Times" pitchFamily="18" charset="0"/>
              <a:cs typeface="Times" pitchFamily="18" charset="0"/>
            </a:endParaRPr>
          </a:p>
          <a:p>
            <a:r>
              <a:rPr lang="en-US" altLang="en-US" sz="2800" dirty="0">
                <a:latin typeface="Times" pitchFamily="18" charset="0"/>
                <a:cs typeface="Times" pitchFamily="18" charset="0"/>
              </a:rPr>
              <a:t>Experiment deals with stereotypes, prejudice, discrimination, and the creation of in-group bias. </a:t>
            </a:r>
          </a:p>
          <a:p>
            <a:endParaRPr lang="en-US" dirty="0" smtClean="0"/>
          </a:p>
        </p:txBody>
      </p:sp>
      <p:sp>
        <p:nvSpPr>
          <p:cNvPr id="3" name="Title 2"/>
          <p:cNvSpPr>
            <a:spLocks noGrp="1"/>
          </p:cNvSpPr>
          <p:nvPr>
            <p:ph type="title"/>
          </p:nvPr>
        </p:nvSpPr>
        <p:spPr/>
        <p:txBody>
          <a:bodyPr>
            <a:normAutofit fontScale="90000"/>
          </a:bodyPr>
          <a:lstStyle/>
          <a:p>
            <a:r>
              <a:rPr lang="en-US" dirty="0">
                <a:latin typeface="Times" panose="02020603050405020304" pitchFamily="18" charset="0"/>
                <a:cs typeface="Times" panose="02020603050405020304" pitchFamily="18" charset="0"/>
                <a:hlinkClick r:id="rId2" action="ppaction://hlinkfile"/>
              </a:rPr>
              <a:t>Jane Elliott - Blue Eyes and Brown Eyes Experiment</a:t>
            </a:r>
            <a:endParaRPr lang="en-US" dirty="0"/>
          </a:p>
        </p:txBody>
      </p:sp>
    </p:spTree>
    <p:extLst>
      <p:ext uri="{BB962C8B-B14F-4D97-AF65-F5344CB8AC3E}">
        <p14:creationId xmlns:p14="http://schemas.microsoft.com/office/powerpoint/2010/main" val="4074294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459162"/>
          </a:xfrm>
        </p:spPr>
        <p:txBody>
          <a:bodyPr>
            <a:noAutofit/>
          </a:bodyPr>
          <a:lstStyle/>
          <a:p>
            <a:r>
              <a:rPr lang="en-US" sz="2800" b="0" dirty="0"/>
              <a:t>"Oh, Great Spirit, keep me from ever judging a man</a:t>
            </a:r>
            <a:br>
              <a:rPr lang="en-US" sz="2800" b="0" dirty="0"/>
            </a:br>
            <a:r>
              <a:rPr lang="en-US" sz="2800" b="0" dirty="0"/>
              <a:t>until I have walked a mile in his moccasins."</a:t>
            </a:r>
            <a:endParaRPr lang="en-US" sz="2800" dirty="0"/>
          </a:p>
        </p:txBody>
      </p:sp>
      <p:pic>
        <p:nvPicPr>
          <p:cNvPr id="4" name="Content Placeholder 4" descr="jane_elliott_2.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48400" y="4038600"/>
            <a:ext cx="245630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282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are human rights?</a:t>
            </a:r>
            <a:endParaRPr lang="en-US" dirty="0"/>
          </a:p>
          <a:p>
            <a:r>
              <a:rPr lang="en-US" dirty="0" smtClean="0"/>
              <a:t>How does the experiment connect to human rights?</a:t>
            </a:r>
          </a:p>
          <a:p>
            <a:r>
              <a:rPr lang="en-US" dirty="0" smtClean="0"/>
              <a:t>How do you think, feel and wonder about the experiment?</a:t>
            </a:r>
            <a:endParaRPr lang="en-US" dirty="0"/>
          </a:p>
        </p:txBody>
      </p:sp>
      <p:sp>
        <p:nvSpPr>
          <p:cNvPr id="3" name="Title 2"/>
          <p:cNvSpPr>
            <a:spLocks noGrp="1"/>
          </p:cNvSpPr>
          <p:nvPr>
            <p:ph type="title"/>
          </p:nvPr>
        </p:nvSpPr>
        <p:spPr>
          <a:xfrm>
            <a:off x="457200" y="228600"/>
            <a:ext cx="8229600" cy="1524000"/>
          </a:xfrm>
        </p:spPr>
        <p:txBody>
          <a:bodyPr>
            <a:normAutofit/>
          </a:bodyPr>
          <a:lstStyle/>
          <a:p>
            <a:r>
              <a:rPr lang="en-US" dirty="0" smtClean="0"/>
              <a:t>Reflection</a:t>
            </a:r>
            <a:endParaRPr lang="en-US" dirty="0"/>
          </a:p>
        </p:txBody>
      </p:sp>
    </p:spTree>
    <p:extLst>
      <p:ext uri="{BB962C8B-B14F-4D97-AF65-F5344CB8AC3E}">
        <p14:creationId xmlns:p14="http://schemas.microsoft.com/office/powerpoint/2010/main" val="115764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Anti-Discrimination Legislation</a:t>
            </a:r>
            <a:endParaRPr lang="en-US" dirty="0"/>
          </a:p>
          <a:p>
            <a:r>
              <a:rPr lang="en-US" dirty="0" smtClean="0"/>
              <a:t>…</a:t>
            </a:r>
            <a:r>
              <a:rPr lang="en-US" dirty="0"/>
              <a:t>to the principle that all individuals should have an opportunity equal with other individuals to make for themselves the lives that they are able and wish to have and to have their needs accommodated, consistent with their duties and obligations as members of </a:t>
            </a:r>
            <a:r>
              <a:rPr lang="en-US" dirty="0" smtClean="0"/>
              <a:t>society…</a:t>
            </a:r>
            <a:endParaRPr lang="en-US" dirty="0"/>
          </a:p>
        </p:txBody>
      </p:sp>
      <p:sp>
        <p:nvSpPr>
          <p:cNvPr id="2" name="Title 1"/>
          <p:cNvSpPr>
            <a:spLocks noGrp="1"/>
          </p:cNvSpPr>
          <p:nvPr>
            <p:ph type="title"/>
          </p:nvPr>
        </p:nvSpPr>
        <p:spPr/>
        <p:txBody>
          <a:bodyPr>
            <a:normAutofit fontScale="90000"/>
          </a:bodyPr>
          <a:lstStyle/>
          <a:p>
            <a:r>
              <a:rPr lang="en-US" b="1" dirty="0"/>
              <a:t>What is the </a:t>
            </a:r>
            <a:r>
              <a:rPr lang="en-US" b="1" i="1" dirty="0"/>
              <a:t>Canadian Human Rights Act</a:t>
            </a:r>
            <a:r>
              <a:rPr lang="en-US" b="1" dirty="0" smtClean="0"/>
              <a:t>?</a:t>
            </a:r>
            <a:endParaRPr lang="en-US" dirty="0"/>
          </a:p>
        </p:txBody>
      </p:sp>
    </p:spTree>
    <p:extLst>
      <p:ext uri="{BB962C8B-B14F-4D97-AF65-F5344CB8AC3E}">
        <p14:creationId xmlns:p14="http://schemas.microsoft.com/office/powerpoint/2010/main" val="98838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a:t>
            </a:r>
            <a:r>
              <a:rPr lang="en-US" dirty="0"/>
              <a:t> </a:t>
            </a:r>
            <a:r>
              <a:rPr lang="en-US" i="1" dirty="0"/>
              <a:t>Act</a:t>
            </a:r>
            <a:r>
              <a:rPr lang="en-US" dirty="0"/>
              <a:t> prohibits any practices or conduct that involves treating people “differently, negatively or adversely,” unless there is “good reason” to do so.</a:t>
            </a:r>
          </a:p>
          <a:p>
            <a:endParaRPr lang="en-US" dirty="0"/>
          </a:p>
        </p:txBody>
      </p:sp>
      <p:sp>
        <p:nvSpPr>
          <p:cNvPr id="2" name="Title 1"/>
          <p:cNvSpPr>
            <a:spLocks noGrp="1"/>
          </p:cNvSpPr>
          <p:nvPr>
            <p:ph type="title"/>
          </p:nvPr>
        </p:nvSpPr>
        <p:spPr/>
        <p:txBody>
          <a:bodyPr>
            <a:normAutofit/>
          </a:bodyPr>
          <a:lstStyle/>
          <a:p>
            <a:r>
              <a:rPr lang="en-US" b="1" dirty="0"/>
              <a:t>Definition of Discrimination</a:t>
            </a:r>
            <a:endParaRPr lang="en-US" dirty="0"/>
          </a:p>
        </p:txBody>
      </p:sp>
    </p:spTree>
    <p:extLst>
      <p:ext uri="{BB962C8B-B14F-4D97-AF65-F5344CB8AC3E}">
        <p14:creationId xmlns:p14="http://schemas.microsoft.com/office/powerpoint/2010/main" val="1132429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 person cannot be denied a job, or released from employment, due to some personal characteristic, such as race or disability, that does not affect job performance or that can be accommodated.</a:t>
            </a:r>
          </a:p>
          <a:p>
            <a:endParaRPr lang="en-US" dirty="0"/>
          </a:p>
        </p:txBody>
      </p:sp>
      <p:sp>
        <p:nvSpPr>
          <p:cNvPr id="2" name="Title 1"/>
          <p:cNvSpPr>
            <a:spLocks noGrp="1"/>
          </p:cNvSpPr>
          <p:nvPr>
            <p:ph type="title"/>
          </p:nvPr>
        </p:nvSpPr>
        <p:spPr/>
        <p:txBody>
          <a:bodyPr/>
          <a:lstStyle/>
          <a:p>
            <a:r>
              <a:rPr lang="en-US" b="1" dirty="0"/>
              <a:t>Employment</a:t>
            </a:r>
            <a:endParaRPr lang="en-US" dirty="0"/>
          </a:p>
        </p:txBody>
      </p:sp>
    </p:spTree>
    <p:extLst>
      <p:ext uri="{BB962C8B-B14F-4D97-AF65-F5344CB8AC3E}">
        <p14:creationId xmlns:p14="http://schemas.microsoft.com/office/powerpoint/2010/main" val="48075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Persons </a:t>
            </a:r>
            <a:r>
              <a:rPr lang="en-US" dirty="0"/>
              <a:t>must be paid the same for jobs of equal value. In other words, an employer cannot pay a female employee less than a male employee for performing a job of equal value</a:t>
            </a:r>
            <a:r>
              <a:rPr lang="en-US" dirty="0" smtClean="0"/>
              <a:t>.</a:t>
            </a:r>
            <a:endParaRPr lang="en-US" dirty="0"/>
          </a:p>
        </p:txBody>
      </p:sp>
      <p:sp>
        <p:nvSpPr>
          <p:cNvPr id="2" name="Title 1"/>
          <p:cNvSpPr>
            <a:spLocks noGrp="1"/>
          </p:cNvSpPr>
          <p:nvPr>
            <p:ph type="title"/>
          </p:nvPr>
        </p:nvSpPr>
        <p:spPr/>
        <p:txBody>
          <a:bodyPr/>
          <a:lstStyle/>
          <a:p>
            <a:r>
              <a:rPr lang="en-US" b="1" dirty="0" smtClean="0"/>
              <a:t>Equal pay</a:t>
            </a:r>
            <a:endParaRPr lang="en-US" dirty="0"/>
          </a:p>
        </p:txBody>
      </p:sp>
    </p:spTree>
    <p:extLst>
      <p:ext uri="{BB962C8B-B14F-4D97-AF65-F5344CB8AC3E}">
        <p14:creationId xmlns:p14="http://schemas.microsoft.com/office/powerpoint/2010/main" val="443072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Businesses cannot refuse to provide a good or service to an individual simply on the grounds of some personal characteristic. In example, a bank cannot ask a married woman for her spouse’s signature when applying for a loan, on the grounds that she is a woman.</a:t>
            </a:r>
          </a:p>
          <a:p>
            <a:endParaRPr lang="en-US" dirty="0"/>
          </a:p>
        </p:txBody>
      </p:sp>
      <p:sp>
        <p:nvSpPr>
          <p:cNvPr id="2" name="Title 1"/>
          <p:cNvSpPr>
            <a:spLocks noGrp="1"/>
          </p:cNvSpPr>
          <p:nvPr>
            <p:ph type="title"/>
          </p:nvPr>
        </p:nvSpPr>
        <p:spPr/>
        <p:txBody>
          <a:bodyPr>
            <a:normAutofit/>
          </a:bodyPr>
          <a:lstStyle/>
          <a:p>
            <a:r>
              <a:rPr lang="en-US" b="1" dirty="0" smtClean="0"/>
              <a:t>Provision of goods and services</a:t>
            </a:r>
            <a:endParaRPr lang="en-US" dirty="0"/>
          </a:p>
        </p:txBody>
      </p:sp>
    </p:spTree>
    <p:extLst>
      <p:ext uri="{BB962C8B-B14F-4D97-AF65-F5344CB8AC3E}">
        <p14:creationId xmlns:p14="http://schemas.microsoft.com/office/powerpoint/2010/main" val="3932916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192</TotalTime>
  <Words>335</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Human Rights Act 1977</vt:lpstr>
      <vt:lpstr>Jane Elliott - Blue Eyes and Brown Eyes Experiment</vt:lpstr>
      <vt:lpstr>"Oh, Great Spirit, keep me from ever judging a man until I have walked a mile in his moccasins."</vt:lpstr>
      <vt:lpstr>Reflection</vt:lpstr>
      <vt:lpstr>What is the Canadian Human Rights Act?</vt:lpstr>
      <vt:lpstr>Definition of Discrimination</vt:lpstr>
      <vt:lpstr>Employment</vt:lpstr>
      <vt:lpstr>Equal pay</vt:lpstr>
      <vt:lpstr>Provision of goods and services</vt:lpstr>
      <vt:lpstr>Hate speech</vt:lpstr>
      <vt:lpstr>Grounds of Discrimination</vt:lpstr>
      <vt:lpstr>Exemptions to the Act</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Act 1977</dc:title>
  <dc:creator>Belbin, Patrick</dc:creator>
  <cp:lastModifiedBy>de Boer, Joanna</cp:lastModifiedBy>
  <cp:revision>8</cp:revision>
  <dcterms:created xsi:type="dcterms:W3CDTF">2017-11-08T15:45:59Z</dcterms:created>
  <dcterms:modified xsi:type="dcterms:W3CDTF">2017-11-29T21:22:12Z</dcterms:modified>
</cp:coreProperties>
</file>