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9DC640-C18C-4F90-A67C-7B4C9F035BF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AC6B17-30F5-4EBF-9255-80F9D779CE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752600"/>
          </a:xfrm>
        </p:spPr>
        <p:txBody>
          <a:bodyPr>
            <a:normAutofit/>
          </a:bodyPr>
          <a:lstStyle/>
          <a:p>
            <a:r>
              <a:rPr lang="en-US" sz="7200" dirty="0"/>
              <a:t>Jelly </a:t>
            </a:r>
            <a:r>
              <a:rPr lang="en-US" sz="7200" dirty="0" smtClean="0"/>
              <a:t>Beans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Appeal </a:t>
            </a:r>
            <a:r>
              <a:rPr lang="en-US" dirty="0"/>
              <a:t>to the FIVE Senses -- IMAGERY</a:t>
            </a:r>
          </a:p>
        </p:txBody>
      </p:sp>
    </p:spTree>
    <p:extLst>
      <p:ext uri="{BB962C8B-B14F-4D97-AF65-F5344CB8AC3E}">
        <p14:creationId xmlns:p14="http://schemas.microsoft.com/office/powerpoint/2010/main" val="175031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A new </a:t>
            </a:r>
            <a:r>
              <a:rPr lang="en-US" sz="4800" b="1" dirty="0" smtClean="0"/>
              <a:t>jelly bean </a:t>
            </a:r>
            <a:r>
              <a:rPr lang="en-US" sz="4800" b="1" dirty="0"/>
              <a:t>– describe the </a:t>
            </a:r>
            <a:r>
              <a:rPr lang="en-US" sz="4800" b="1" dirty="0" err="1"/>
              <a:t>colour</a:t>
            </a:r>
            <a:r>
              <a:rPr lang="en-US" sz="4800" b="1" dirty="0"/>
              <a:t> using comparison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02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i="1" dirty="0"/>
              <a:t>The </a:t>
            </a:r>
            <a:r>
              <a:rPr lang="en-US" sz="3200" i="1" dirty="0" err="1"/>
              <a:t>colour</a:t>
            </a:r>
            <a:r>
              <a:rPr lang="en-US" sz="3200" i="1" dirty="0"/>
              <a:t> of this jellybean  is vibrant and neon; it is like the </a:t>
            </a:r>
            <a:r>
              <a:rPr lang="en-US" sz="3200" i="1" dirty="0" err="1"/>
              <a:t>colour</a:t>
            </a:r>
            <a:r>
              <a:rPr lang="en-US" sz="3200" i="1" dirty="0"/>
              <a:t> of a safety vest or a sign at a construction site.  It smells faintly of coconut.  It tastes like an overripe </a:t>
            </a:r>
            <a:r>
              <a:rPr lang="en-US" sz="3200" i="1" dirty="0" smtClean="0"/>
              <a:t>cantaloupe: sickly </a:t>
            </a:r>
            <a:r>
              <a:rPr lang="en-US" sz="3200" i="1" dirty="0"/>
              <a:t>sweet and slightly rotten.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1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Without touching, describe the shape and </a:t>
            </a:r>
            <a:r>
              <a:rPr lang="en-US" b="1" dirty="0" err="1"/>
              <a:t>colour</a:t>
            </a:r>
            <a:r>
              <a:rPr lang="en-US" b="1" dirty="0"/>
              <a:t>.  Compare it to something else </a:t>
            </a:r>
            <a:r>
              <a:rPr lang="en-US" b="1" dirty="0" smtClean="0"/>
              <a:t>(use </a:t>
            </a:r>
            <a:r>
              <a:rPr lang="en-US" b="1" dirty="0"/>
              <a:t>similes, metaphors, </a:t>
            </a:r>
            <a:r>
              <a:rPr lang="en-US" b="1" dirty="0" smtClean="0"/>
              <a:t>hyperboles).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6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Its </a:t>
            </a:r>
            <a:r>
              <a:rPr lang="en-US" sz="3200" i="1" dirty="0" err="1"/>
              <a:t>colour</a:t>
            </a:r>
            <a:r>
              <a:rPr lang="en-US" sz="3200" i="1" dirty="0"/>
              <a:t> is like a tropical ocean, with little light flecks like bubbles.  It is shaped like a mango, and it shines like a polished shoe.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Touch it – Describe how it </a:t>
            </a:r>
            <a:r>
              <a:rPr lang="en-US" sz="4800" b="1" dirty="0" smtClean="0"/>
              <a:t>feels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6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i="1" dirty="0"/>
              <a:t>It is hard and smooth like a river pebble.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7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200" b="1" dirty="0"/>
              <a:t>Prediction – what do you think it will taste </a:t>
            </a:r>
            <a:r>
              <a:rPr lang="en-US" sz="4200" b="1" dirty="0" smtClean="0"/>
              <a:t>like?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8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I think it will taste like blue-raspberry flavor, a </a:t>
            </a:r>
            <a:r>
              <a:rPr lang="en-US" sz="3200" i="1" dirty="0" err="1"/>
              <a:t>Freezie</a:t>
            </a:r>
            <a:r>
              <a:rPr lang="en-US" sz="3200" i="1" dirty="0"/>
              <a:t> or maybe toothpaste</a:t>
            </a:r>
            <a:r>
              <a:rPr lang="en-US" sz="3200" i="1" dirty="0" smtClean="0"/>
              <a:t>.</a:t>
            </a:r>
          </a:p>
          <a:p>
            <a:endParaRPr lang="en-US" sz="3200" i="1" dirty="0"/>
          </a:p>
          <a:p>
            <a:r>
              <a:rPr lang="en-US" sz="3200" i="1" dirty="0" smtClean="0"/>
              <a:t>What does toothpaste taste like?  Describe further.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8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Reaction – describe your partner’s reaction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sounds and  facial expressions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3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He looks confused.  His forehead is creased in concentration as he tries to decide what flavor his jellybean is.  He tells me that it tastes like honey.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14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210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Jelly Beans</vt:lpstr>
      <vt:lpstr>First</vt:lpstr>
      <vt:lpstr>PowerPoint Presentation</vt:lpstr>
      <vt:lpstr>Second</vt:lpstr>
      <vt:lpstr>PowerPoint Presentation</vt:lpstr>
      <vt:lpstr>Third</vt:lpstr>
      <vt:lpstr>PowerPoint Presentation</vt:lpstr>
      <vt:lpstr>Fourth</vt:lpstr>
      <vt:lpstr>PowerPoint Presentation</vt:lpstr>
      <vt:lpstr>Fifth</vt:lpstr>
      <vt:lpstr>PowerPoint Presentation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Jelly Beans – appeal to the FIVE Senses -- IMAGERY</dc:title>
  <dc:creator>de Boer, Joanna</dc:creator>
  <cp:lastModifiedBy>de Boer, Joanna</cp:lastModifiedBy>
  <cp:revision>2</cp:revision>
  <dcterms:created xsi:type="dcterms:W3CDTF">2018-10-23T15:50:34Z</dcterms:created>
  <dcterms:modified xsi:type="dcterms:W3CDTF">2018-10-23T16:08:45Z</dcterms:modified>
</cp:coreProperties>
</file>