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5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6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1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1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9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84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8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8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9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2A5D-29AF-4C66-B726-EBF081F131A5}" type="datetimeFigureOut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0889-3ABC-4DAE-AE9F-C3413AC10E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45719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1143000"/>
            <a:ext cx="7429500" cy="430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3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Too stubborn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Persistent</a:t>
            </a:r>
          </a:p>
          <a:p>
            <a:pPr marL="0" indent="0">
              <a:buNone/>
            </a:pPr>
            <a:r>
              <a:rPr lang="en-US" dirty="0" smtClean="0"/>
              <a:t>Always carry a project through to the 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b="1" dirty="0" smtClean="0"/>
              <a:t>Too Talkative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Articulate and enjoy public speaking</a:t>
            </a:r>
          </a:p>
          <a:p>
            <a:pPr marL="0" indent="0">
              <a:buNone/>
            </a:pPr>
            <a:r>
              <a:rPr lang="en-US" dirty="0" smtClean="0"/>
              <a:t>Persuasive and present ideas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b="1" dirty="0" smtClean="0"/>
              <a:t>Too weird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You dance to a different beat and do things your own way.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b="1" dirty="0" smtClean="0"/>
              <a:t>Too indifferent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You never seem to have a strong opinion and just can’t get excited about anything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b="1" dirty="0" smtClean="0"/>
              <a:t>Too weird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Innovative</a:t>
            </a:r>
          </a:p>
          <a:p>
            <a:pPr marL="0" indent="0">
              <a:buNone/>
            </a:pPr>
            <a:r>
              <a:rPr lang="en-US" dirty="0" smtClean="0"/>
              <a:t>Always offers a fresh perspective</a:t>
            </a:r>
          </a:p>
          <a:p>
            <a:pPr marL="0" indent="0">
              <a:buNone/>
            </a:pPr>
            <a:r>
              <a:rPr lang="en-US" dirty="0" smtClean="0"/>
              <a:t>Enjoys taking the initiative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b="1" dirty="0" smtClean="0"/>
              <a:t>Too indifferent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Adaptable </a:t>
            </a:r>
          </a:p>
          <a:p>
            <a:pPr marL="0" indent="0">
              <a:buNone/>
            </a:pPr>
            <a:r>
              <a:rPr lang="en-US" dirty="0" smtClean="0"/>
              <a:t>Can be counted on to stay calm in stressful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9"/>
            </a:pPr>
            <a:r>
              <a:rPr lang="en-US" b="1" dirty="0" smtClean="0"/>
              <a:t>Too sensitive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You take everything to heart.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514350" indent="-514350">
              <a:buAutoNum type="arabicPeriod" startAt="9"/>
            </a:pPr>
            <a:r>
              <a:rPr lang="en-US" b="1" dirty="0" smtClean="0"/>
              <a:t>Too serious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Everything is important.  You never seem to relax.</a:t>
            </a:r>
          </a:p>
        </p:txBody>
      </p:sp>
    </p:spTree>
    <p:extLst>
      <p:ext uri="{BB962C8B-B14F-4D97-AF65-F5344CB8AC3E}">
        <p14:creationId xmlns:p14="http://schemas.microsoft.com/office/powerpoint/2010/main" val="22012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b="1" dirty="0" smtClean="0"/>
              <a:t>Too sensitive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Caring, perceptive person with strong people skills.</a:t>
            </a:r>
          </a:p>
          <a:p>
            <a:pPr marL="0" indent="0">
              <a:buNone/>
            </a:pPr>
            <a:r>
              <a:rPr lang="en-US" dirty="0" smtClean="0"/>
              <a:t>Desire to please others.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b="1" dirty="0" smtClean="0"/>
              <a:t>Too serious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Careful and reliable.</a:t>
            </a:r>
          </a:p>
          <a:p>
            <a:pPr marL="0" indent="0">
              <a:buNone/>
            </a:pPr>
            <a:r>
              <a:rPr lang="en-US" dirty="0" smtClean="0"/>
              <a:t>Good at considering all the options</a:t>
            </a:r>
          </a:p>
        </p:txBody>
      </p:sp>
    </p:spTree>
    <p:extLst>
      <p:ext uri="{BB962C8B-B14F-4D97-AF65-F5344CB8AC3E}">
        <p14:creationId xmlns:p14="http://schemas.microsoft.com/office/powerpoint/2010/main" val="24281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11"/>
            </a:pPr>
            <a:r>
              <a:rPr lang="en-US" b="1" dirty="0" smtClean="0"/>
              <a:t>Too extreme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You always overreact—every event in your life seems to be out of a soap opera.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 startAt="11"/>
            </a:pPr>
            <a:r>
              <a:rPr lang="en-US" b="1" dirty="0" smtClean="0"/>
              <a:t>Too shy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Meeting new people make you really nervous—you end up doing most things alone.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b="1" dirty="0" smtClean="0"/>
              <a:t>Too extreme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/>
              <a:t>I</a:t>
            </a:r>
            <a:r>
              <a:rPr lang="en-US" dirty="0" smtClean="0"/>
              <a:t>maginative.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reativity leads to good ideas.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12. </a:t>
            </a:r>
            <a:r>
              <a:rPr lang="en-US" b="1" dirty="0" smtClean="0"/>
              <a:t>Too shy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Self-motivated</a:t>
            </a:r>
          </a:p>
          <a:p>
            <a:pPr marL="0" indent="0">
              <a:buNone/>
            </a:pPr>
            <a:r>
              <a:rPr lang="en-US" dirty="0" smtClean="0"/>
              <a:t>Work well independently</a:t>
            </a:r>
          </a:p>
          <a:p>
            <a:pPr marL="0" indent="0">
              <a:buNone/>
            </a:pPr>
            <a:r>
              <a:rPr lang="en-US" dirty="0" smtClean="0"/>
              <a:t>Need little supervision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– What I would say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about FIVE traits</a:t>
            </a:r>
          </a:p>
          <a:p>
            <a:r>
              <a:rPr lang="en-US" dirty="0" smtClean="0"/>
              <a:t>Turn them into a positive</a:t>
            </a:r>
          </a:p>
          <a:p>
            <a:r>
              <a:rPr lang="en-US" dirty="0" smtClean="0"/>
              <a:t>“I am persistent…”</a:t>
            </a:r>
          </a:p>
          <a:p>
            <a:r>
              <a:rPr lang="en-US" dirty="0" smtClean="0"/>
              <a:t>Provide an example from your life</a:t>
            </a:r>
          </a:p>
          <a:p>
            <a:r>
              <a:rPr lang="en-US" dirty="0" smtClean="0"/>
              <a:t>“For example, …”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Imagine an employer stating, “Describe a time when you </a:t>
            </a:r>
            <a:r>
              <a:rPr lang="en-US" smtClean="0"/>
              <a:t>demonstrated innovation.”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8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"They get stuck to the wrapper, they get stuck to your teeth and it's got this weird earthy taste that's disgusting to almost everyone under the age of 65."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--Tristin Hopper, a National Post reporter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32766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"This Halloween don't scare kids with that wretched Kerr's molasses candy that you hated as a kid”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a positive spin on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romotes the kisses on its website as "traditional Halloween taffy“</a:t>
            </a:r>
          </a:p>
          <a:p>
            <a:r>
              <a:rPr lang="en-US" dirty="0"/>
              <a:t>C</a:t>
            </a:r>
            <a:r>
              <a:rPr lang="en-US" dirty="0" smtClean="0"/>
              <a:t>andies contain 10 per cent real molasses.</a:t>
            </a:r>
          </a:p>
          <a:p>
            <a:r>
              <a:rPr lang="en-US" dirty="0"/>
              <a:t>U</a:t>
            </a:r>
            <a:r>
              <a:rPr lang="en-US" dirty="0" smtClean="0"/>
              <a:t>sed the same recipe to make them for more than 70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Too compulsive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friends think you’re nuts because everything in your locker is in alphabetical order.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Too argumentative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always tell people exactly what you think and feel—even if it’s about them.</a:t>
            </a:r>
          </a:p>
        </p:txBody>
      </p:sp>
    </p:spTree>
    <p:extLst>
      <p:ext uri="{BB962C8B-B14F-4D97-AF65-F5344CB8AC3E}">
        <p14:creationId xmlns:p14="http://schemas.microsoft.com/office/powerpoint/2010/main" val="348609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this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Too Compulsive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Strong organizational skills and an ability to plan ahead</a:t>
            </a:r>
          </a:p>
          <a:p>
            <a:r>
              <a:rPr lang="en-US" dirty="0" smtClean="0"/>
              <a:t>Do a thorough job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Too Argumentative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Confident and deal with issues directly</a:t>
            </a:r>
          </a:p>
          <a:p>
            <a:r>
              <a:rPr lang="en-US" dirty="0" smtClean="0"/>
              <a:t>Enjoy taking on a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b="1" dirty="0" smtClean="0"/>
              <a:t>Too lazy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You always start essays the night before they’re due.  If there’s a reason not to do something, you’ll find it.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b="1" dirty="0" smtClean="0"/>
              <a:t>Too loud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When you talk, people can’t help but hear you—you love being the centre of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say this to an employer…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Too lazy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Can work with short deadlines and under pressure.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dirty="0" smtClean="0"/>
              <a:t>Too loud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Enthusiastic and outgoing.</a:t>
            </a:r>
          </a:p>
          <a:p>
            <a:pPr marL="0" indent="0">
              <a:buNone/>
            </a:pPr>
            <a:r>
              <a:rPr lang="en-US" dirty="0" smtClean="0"/>
              <a:t>Interact easily with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think you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Too stubborn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You hate to back down and don’t like to admit when you’re wrong.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b="1" dirty="0" smtClean="0"/>
              <a:t>Too talkative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No one can get a word in when you’re in the conversation—you are the conversation!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300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</vt:lpstr>
      <vt:lpstr>PowerPoint Presentation</vt:lpstr>
      <vt:lpstr>"This Halloween don't scare kids with that wretched Kerr's molasses candy that you hated as a kid”</vt:lpstr>
      <vt:lpstr>Put a positive spin on it</vt:lpstr>
      <vt:lpstr>If you think you are…</vt:lpstr>
      <vt:lpstr>Then say this to an employer…</vt:lpstr>
      <vt:lpstr>If you think you are…</vt:lpstr>
      <vt:lpstr>Then say this to an employer…</vt:lpstr>
      <vt:lpstr>If you think you are…</vt:lpstr>
      <vt:lpstr>Then say to an employer…</vt:lpstr>
      <vt:lpstr>If you think you are…</vt:lpstr>
      <vt:lpstr>Then say to an employer…</vt:lpstr>
      <vt:lpstr>If you think you are…</vt:lpstr>
      <vt:lpstr>Then say to an employer…</vt:lpstr>
      <vt:lpstr>If you think you are…</vt:lpstr>
      <vt:lpstr>Then say to an employer…</vt:lpstr>
      <vt:lpstr>Reflection – What I would say to an employer…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Kerr's Candy defends 'worst Halloween candy' with social media sass  Company promotes the kisses on its website as "traditional Halloween taffy"</dc:title>
  <dc:creator>de Boer, Joanna</dc:creator>
  <cp:lastModifiedBy>de Boer, Joanna</cp:lastModifiedBy>
  <cp:revision>10</cp:revision>
  <dcterms:created xsi:type="dcterms:W3CDTF">2017-10-31T18:43:02Z</dcterms:created>
  <dcterms:modified xsi:type="dcterms:W3CDTF">2017-11-01T22:05:51Z</dcterms:modified>
</cp:coreProperties>
</file>